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65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EFE9A-1FDD-4053-9332-51F61CE8FA3F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A3E59-CE68-4722-8565-BC3CDEF10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A3E59-CE68-4722-8565-BC3CDEF105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3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5BD1-5315-41CA-BD63-B14C90DEE4D0}" type="datetimeFigureOut">
              <a:rPr lang="en-US" smtClean="0"/>
              <a:t>05-Nov-18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1B8F-51CC-4974-8B99-35C4939FC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background-powerpoint-dep-cho-bay-thuyet-trinh-chuyen-nghiep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 GIÁO DỤC VÀ ĐÀO TẠO QUẬN LONG BIÊN</a:t>
            </a:r>
            <a:b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 MẦM NON HOA SỮA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954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ÁN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5140" y="3962399"/>
            <a:ext cx="5257800" cy="71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810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Tách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vi 7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5- 6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Anh</a:t>
            </a:r>
            <a:endParaRPr lang="en-US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301581"/>
            <a:ext cx="8229600" cy="35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err="1" smtClean="0">
                <a:solidFill>
                  <a:srgbClr val="040CAC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1800" b="1" dirty="0" smtClean="0">
                <a:solidFill>
                  <a:srgbClr val="040CA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40CA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800" b="1" dirty="0" smtClean="0">
                <a:solidFill>
                  <a:srgbClr val="040CAC"/>
                </a:solidFill>
                <a:latin typeface="Arial" pitchFamily="34" charset="0"/>
                <a:cs typeface="Arial" pitchFamily="34" charset="0"/>
              </a:rPr>
              <a:t> 2018 - 2019</a:t>
            </a:r>
          </a:p>
        </p:txBody>
      </p:sp>
    </p:spTree>
    <p:extLst>
      <p:ext uri="{BB962C8B-B14F-4D97-AF65-F5344CB8AC3E}">
        <p14:creationId xmlns:p14="http://schemas.microsoft.com/office/powerpoint/2010/main" val="38778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14523hinh-nen-gia-dinh-ngoi-nha-hanh-ph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114"/>
            <a:ext cx="7772400" cy="7620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7158" y="822767"/>
            <a:ext cx="3928642" cy="2743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815866"/>
            <a:ext cx="3886200" cy="2743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7158" y="3865462"/>
            <a:ext cx="3928641" cy="2743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3901873"/>
            <a:ext cx="3886200" cy="2743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8229" y="3659289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3" y="861330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2" y="3943351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55" y="746488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9" y="3946971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4" y="4844972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3" y="5411648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17" y="4807834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03" y="5446612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13" y="5444202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8" y="2215568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9" y="1585749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11" y="697317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88" y="2398801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85" y="789006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04023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4" y="2006241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40978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12" y="820762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18" y="1856661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Welcome\Desktop\9329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84037"/>
            <a:ext cx="1089882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Welcome\Desktop\clock-254514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33" y="781229"/>
            <a:ext cx="1066319" cy="12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Welcome\Desktop\morphy_richards_turbosteam_pro_steam_ir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3" y="3851958"/>
            <a:ext cx="1405843" cy="11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4083" y="4526906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2579" y="5407064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7147" y="4094546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2422" y="5091415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9412" y="3616036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Thư viện điện tử lớp A2\Toan\Tư liệu\loto quả, đồ dùng gđ\8045_thumb_G_1491253515728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8429" y="4446123"/>
            <a:ext cx="1291542" cy="15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2919608" y="2370774"/>
            <a:ext cx="869648" cy="1144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626152" y="2001272"/>
            <a:ext cx="869648" cy="1144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43700" y="2137767"/>
            <a:ext cx="1111406" cy="161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6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651806" y="3921406"/>
            <a:ext cx="1295400" cy="1653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8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376382" y="1585749"/>
            <a:ext cx="12954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237152" y="4852931"/>
            <a:ext cx="1295400" cy="1653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7371788" y="4748002"/>
            <a:ext cx="1295400" cy="184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7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3" grpId="0"/>
      <p:bldP spid="43" grpId="1"/>
      <p:bldP spid="47" grpId="0"/>
      <p:bldP spid="47" grpId="1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55" y="1077615"/>
            <a:ext cx="7924800" cy="2512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>
            <a:off x="4460934" y="1063095"/>
            <a:ext cx="33321" cy="25270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2643" y="3733800"/>
            <a:ext cx="7924800" cy="128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56" y="346845"/>
            <a:ext cx="7197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2643" y="5173552"/>
            <a:ext cx="7924800" cy="128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137877" y="5314076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06421" y="5243814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124200" y="5212466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160656" y="5233204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137894" y="5243814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006438" y="5233204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057263" y="5173552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pic>
        <p:nvPicPr>
          <p:cNvPr id="22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0" y="3941814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44" y="3941814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27" y="3941814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34" y="388249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4" y="389592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34" y="3941814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27" y="389592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1855" y="1077615"/>
            <a:ext cx="7924800" cy="2503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endCxn id="6" idx="2"/>
          </p:cNvCxnSpPr>
          <p:nvPr/>
        </p:nvCxnSpPr>
        <p:spPr>
          <a:xfrm>
            <a:off x="4460934" y="1063095"/>
            <a:ext cx="33321" cy="25183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2643" y="3961992"/>
            <a:ext cx="7924800" cy="128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456" y="346845"/>
            <a:ext cx="7197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1" y="4171322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2643" y="5553318"/>
            <a:ext cx="7924800" cy="128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0600" y="5623580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23287" y="5636049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124200" y="5636049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37728" y="5636049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44430" y="5623580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26893" y="5636049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64257" y="5693842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pic>
        <p:nvPicPr>
          <p:cNvPr id="29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8" y="4166209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77" y="4171322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28" y="414542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5" y="414542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77" y="4153740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76" y="4171322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55" y="1077615"/>
            <a:ext cx="7924800" cy="2252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>
            <a:endCxn id="4" idx="2"/>
          </p:cNvCxnSpPr>
          <p:nvPr/>
        </p:nvCxnSpPr>
        <p:spPr>
          <a:xfrm>
            <a:off x="4460934" y="1063095"/>
            <a:ext cx="33321" cy="22674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2643" y="3733800"/>
            <a:ext cx="7924800" cy="128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456" y="346845"/>
            <a:ext cx="7197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43" y="5205865"/>
            <a:ext cx="7924800" cy="128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90600" y="5276127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06421" y="5243814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112262" y="5205865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00771" y="5255871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137894" y="5243814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03965" y="5262141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41329" y="5255871"/>
            <a:ext cx="868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pic>
        <p:nvPicPr>
          <p:cNvPr id="28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34" y="383780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29" y="3826526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29" y="3826526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93" y="383780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43" y="383780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3" y="383780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Thư viện điện tử lớp A2\Toan\Tư liệu\loto quả, đồ dùng gđ\ao-bo-nep-coc-tay-mau-lullaby-18m-1m4G3-3c4d31_simg_d0daf0_800x1200_ma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56" y="3837807"/>
            <a:ext cx="914400" cy="1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14523hinh-nen-gia-dinh-ngoi-nha-hanh-phu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93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LaNoi-NooPhuocThinhVanMaiHuong-44908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50-hinh-nen-powerpoint-don-gian-tinh-te-nhat-hien-nay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890713"/>
            <a:ext cx="15240000" cy="106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3048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3" name="Straight Connector 2"/>
          <p:cNvCxnSpPr>
            <a:stCxn id="2" idx="2"/>
          </p:cNvCxnSpPr>
          <p:nvPr/>
        </p:nvCxnSpPr>
        <p:spPr>
          <a:xfrm flipH="1">
            <a:off x="3733800" y="1447800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343400" y="1447800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0" y="205643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561" y="2103216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9839" y="3306984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H="1">
            <a:off x="1117439" y="4449984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1727039" y="4449984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7839" y="5058619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2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5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0039" y="3296374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>
          <a:xfrm flipH="1">
            <a:off x="6527639" y="4439374"/>
            <a:ext cx="609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7137239" y="4439374"/>
            <a:ext cx="533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18039" y="5048009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3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509479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4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Ung-dung-hinh-nen-dep-Android-(15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he whe.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124</Words>
  <Application>Microsoft Office PowerPoint</Application>
  <PresentationFormat>On-screen Show (4:3)</PresentationFormat>
  <Paragraphs>49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Phần 1: Ôn thêm bớt trong phạm vi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18</cp:revision>
  <dcterms:created xsi:type="dcterms:W3CDTF">2018-10-30T04:05:31Z</dcterms:created>
  <dcterms:modified xsi:type="dcterms:W3CDTF">2018-11-05T08:34:59Z</dcterms:modified>
</cp:coreProperties>
</file>