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A6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30</Words>
  <Application>Microsoft Office PowerPoint</Application>
  <PresentationFormat>On-screen Show (4:3)</PresentationFormat>
  <Paragraphs>17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34</cp:revision>
  <dcterms:created xsi:type="dcterms:W3CDTF">2017-11-07T11:14:51Z</dcterms:created>
  <dcterms:modified xsi:type="dcterms:W3CDTF">2018-12-06T10:22:11Z</dcterms:modified>
</cp:coreProperties>
</file>