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58847"/>
            <a:ext cx="8458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:+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+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NH:Mưa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+ TC: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26-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04-2020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Dạy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Tôi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gió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Toi la gio (HÌNH MINH HỌA THEO LỜI BÀI HÁT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3369945"/>
            <a:ext cx="3081867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3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Nghe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Mưa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bóng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mây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Xuân Mai – Mưa Bóng Mâ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TC: </a:t>
            </a:r>
            <a:r>
              <a:rPr lang="en-US" dirty="0" err="1" smtClean="0">
                <a:solidFill>
                  <a:srgbClr val="FF0000"/>
                </a:solidFill>
              </a:rPr>
              <a:t>Nghe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đoán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giỏi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1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78</Words>
  <Application>Microsoft Office PowerPoint</Application>
  <PresentationFormat>On-screen Show (4:3)</PresentationFormat>
  <Paragraphs>15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Dạy hát: Tôi là gió</vt:lpstr>
      <vt:lpstr>Nghe hát: Mưa bóng mây</vt:lpstr>
      <vt:lpstr>TC: Nghe tinh đoán giỏi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37</cp:revision>
  <dcterms:created xsi:type="dcterms:W3CDTF">2018-11-06T04:58:53Z</dcterms:created>
  <dcterms:modified xsi:type="dcterms:W3CDTF">2020-08-18T02:23:29Z</dcterms:modified>
</cp:coreProperties>
</file>