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58" r:id="rId5"/>
    <p:sldId id="259" r:id="rId6"/>
    <p:sldId id="264" r:id="rId7"/>
    <p:sldId id="270" r:id="rId8"/>
    <p:sldId id="265" r:id="rId9"/>
    <p:sldId id="266" r:id="rId10"/>
    <p:sldId id="271" r:id="rId11"/>
    <p:sldId id="267" r:id="rId12"/>
    <p:sldId id="272" r:id="rId13"/>
    <p:sldId id="268" r:id="rId14"/>
    <p:sldId id="269" r:id="rId15"/>
    <p:sldId id="273" r:id="rId16"/>
    <p:sldId id="261" r:id="rId17"/>
    <p:sldId id="26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895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385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2133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465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  <a:endParaRPr lang="en-US" sz="4000" b="1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0264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5328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32909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pic>
        <p:nvPicPr>
          <p:cNvPr id="5" name="trong hoi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7202" r="11728" b="9054"/>
          <a:stretch/>
        </p:blipFill>
        <p:spPr>
          <a:xfrm>
            <a:off x="3505200" y="2895600"/>
            <a:ext cx="3048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5202380" y="4856020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455</Words>
  <Application>Microsoft Office PowerPoint</Application>
  <PresentationFormat>On-screen Show (4:3)</PresentationFormat>
  <Paragraphs>106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SỮA</vt:lpstr>
      <vt:lpstr>PowerPoint Presentation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Le Thi Phuong</cp:lastModifiedBy>
  <cp:revision>64</cp:revision>
  <dcterms:created xsi:type="dcterms:W3CDTF">2018-10-30T13:45:40Z</dcterms:created>
  <dcterms:modified xsi:type="dcterms:W3CDTF">2020-04-09T02:06:22Z</dcterms:modified>
</cp:coreProperties>
</file>