
<file path=[Content_Types].xml><?xml version="1.0" encoding="utf-8"?>
<Types xmlns="http://schemas.openxmlformats.org/package/2006/content-types">
  <Default Extension="png" ContentType="image/png"/>
  <Default Extension="mp3" ContentType="audio/mpe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9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09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96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63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24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466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440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653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66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835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10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7662-F6A3-4DA6-A919-F84F51B93F74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204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17662-F6A3-4DA6-A919-F84F51B93F74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7209B-1460-40C8-9942-3FB035F7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07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slide" Target="slide5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"/>
            <a:ext cx="12192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819" y="-1"/>
            <a:ext cx="9144000" cy="974581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b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1819" y="1280246"/>
            <a:ext cx="9144000" cy="1655762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  <a:p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524000" y="2849993"/>
            <a:ext cx="9144000" cy="1171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7,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7 </a:t>
            </a:r>
            <a:endParaRPr lang="en-US" sz="3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4156364" y="4236457"/>
            <a:ext cx="5112327" cy="1149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(5-6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l"/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25-30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31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67309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854" y="-304800"/>
            <a:ext cx="10515600" cy="1325563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1,2,3 ta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1,2,3,ta cùng đếm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145" y="2424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6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85"/>
          <a:stretch/>
        </p:blipFill>
        <p:spPr>
          <a:xfrm>
            <a:off x="263236" y="0"/>
            <a:ext cx="11360727" cy="68580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3290453" y="2092037"/>
            <a:ext cx="5112327" cy="1149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3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endParaRPr lang="en-US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03096">
            <a:off x="4026475" y="3034146"/>
            <a:ext cx="3640282" cy="3155372"/>
          </a:xfrm>
          <a:prstGeom prst="rect">
            <a:avLst/>
          </a:prstGeom>
        </p:spPr>
      </p:pic>
      <p:pic>
        <p:nvPicPr>
          <p:cNvPr id="13" name="videoplayback (1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0437" y="450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7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1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556" b="77222" l="52891" r="7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29" t="41059" r="25836" b="22471"/>
          <a:stretch/>
        </p:blipFill>
        <p:spPr>
          <a:xfrm>
            <a:off x="1347093" y="3369952"/>
            <a:ext cx="1067653" cy="10512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528" b="71806" l="34766" r="6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90" t="21005" r="30822" b="26484"/>
          <a:stretch/>
        </p:blipFill>
        <p:spPr>
          <a:xfrm>
            <a:off x="1294161" y="1261890"/>
            <a:ext cx="1395196" cy="11711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528" b="71806" l="34766" r="6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90" t="21005" r="30822" b="26484"/>
          <a:stretch/>
        </p:blipFill>
        <p:spPr>
          <a:xfrm>
            <a:off x="2715758" y="1268384"/>
            <a:ext cx="1395196" cy="11711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528" b="71806" l="34766" r="6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90" t="21005" r="30822" b="26484"/>
          <a:stretch/>
        </p:blipFill>
        <p:spPr>
          <a:xfrm>
            <a:off x="5501867" y="1277065"/>
            <a:ext cx="1395196" cy="11711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528" b="71806" l="34766" r="6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90" t="21005" r="30822" b="26484"/>
          <a:stretch/>
        </p:blipFill>
        <p:spPr>
          <a:xfrm>
            <a:off x="6866379" y="1271195"/>
            <a:ext cx="1395196" cy="11711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528" b="71806" l="34766" r="6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90" t="21005" r="30822" b="26484"/>
          <a:stretch/>
        </p:blipFill>
        <p:spPr>
          <a:xfrm>
            <a:off x="4137355" y="1271194"/>
            <a:ext cx="1395196" cy="11711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528" b="71806" l="34766" r="6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90" t="21005" r="30822" b="26484"/>
          <a:stretch/>
        </p:blipFill>
        <p:spPr>
          <a:xfrm>
            <a:off x="8230891" y="1277065"/>
            <a:ext cx="1395196" cy="11711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556" b="77222" l="52891" r="7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29" t="41059" r="25836" b="22471"/>
          <a:stretch/>
        </p:blipFill>
        <p:spPr>
          <a:xfrm>
            <a:off x="2465432" y="3429000"/>
            <a:ext cx="1067653" cy="10512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556" b="77222" l="52891" r="7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29" t="41059" r="25836" b="22471"/>
          <a:stretch/>
        </p:blipFill>
        <p:spPr>
          <a:xfrm>
            <a:off x="3583772" y="3429000"/>
            <a:ext cx="1067653" cy="10512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556" b="77222" l="52891" r="7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29" t="41059" r="25836" b="22471"/>
          <a:stretch/>
        </p:blipFill>
        <p:spPr>
          <a:xfrm>
            <a:off x="4737101" y="3429000"/>
            <a:ext cx="1067653" cy="10512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556" b="77222" l="52891" r="7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29" t="41059" r="25836" b="22471"/>
          <a:stretch/>
        </p:blipFill>
        <p:spPr>
          <a:xfrm>
            <a:off x="5951106" y="3429000"/>
            <a:ext cx="1067653" cy="10512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556" b="77222" l="52891" r="7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29" t="41059" r="25836" b="22471"/>
          <a:stretch/>
        </p:blipFill>
        <p:spPr>
          <a:xfrm>
            <a:off x="7117464" y="3429000"/>
            <a:ext cx="1067653" cy="105125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556" b="77222" l="52891" r="7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29" t="41059" r="25836" b="22471"/>
          <a:stretch/>
        </p:blipFill>
        <p:spPr>
          <a:xfrm>
            <a:off x="8283822" y="3429000"/>
            <a:ext cx="1067653" cy="1051254"/>
          </a:xfrm>
          <a:prstGeom prst="rect">
            <a:avLst/>
          </a:prstGeom>
        </p:spPr>
      </p:pic>
      <p:sp>
        <p:nvSpPr>
          <p:cNvPr id="22" name="Subtitle 2"/>
          <p:cNvSpPr txBox="1">
            <a:spLocks/>
          </p:cNvSpPr>
          <p:nvPr/>
        </p:nvSpPr>
        <p:spPr>
          <a:xfrm>
            <a:off x="11033414" y="960276"/>
            <a:ext cx="1078057" cy="11499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0" b="1" dirty="0" smtClean="0">
                <a:solidFill>
                  <a:srgbClr val="C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7</a:t>
            </a:r>
            <a:endParaRPr lang="en-US" sz="12000" b="1" i="1" dirty="0">
              <a:solidFill>
                <a:srgbClr val="C0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684038" y="324977"/>
            <a:ext cx="10961891" cy="691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n-US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10232709" y="2961085"/>
            <a:ext cx="1078057" cy="11499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0" b="1" dirty="0" smtClean="0">
                <a:solidFill>
                  <a:srgbClr val="C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7</a:t>
            </a:r>
            <a:endParaRPr lang="en-US" sz="12000" b="1" i="1" dirty="0">
              <a:solidFill>
                <a:srgbClr val="C0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11015058" y="919525"/>
            <a:ext cx="1078057" cy="11499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0" b="1" dirty="0" smtClean="0">
                <a:solidFill>
                  <a:srgbClr val="C00000"/>
                </a:solidFill>
                <a:latin typeface=".VnArialH" panose="020B7200000000000000" pitchFamily="34" charset="0"/>
                <a:cs typeface="Times New Roman" panose="02020603050405020304" pitchFamily="18" charset="0"/>
              </a:rPr>
              <a:t>6</a:t>
            </a:r>
            <a:endParaRPr lang="en-US" sz="12000" b="1" i="1" dirty="0">
              <a:solidFill>
                <a:srgbClr val="C00000"/>
              </a:solidFill>
              <a:latin typeface=".VnArialH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528" b="71806" l="34766" r="6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90" t="21005" r="30822" b="26484"/>
          <a:stretch/>
        </p:blipFill>
        <p:spPr>
          <a:xfrm>
            <a:off x="9564719" y="1342801"/>
            <a:ext cx="1395196" cy="1171151"/>
          </a:xfrm>
          <a:prstGeom prst="rect">
            <a:avLst/>
          </a:prstGeom>
        </p:spPr>
      </p:pic>
      <p:sp>
        <p:nvSpPr>
          <p:cNvPr id="3" name="5-Point Star 2">
            <a:hlinkClick r:id="rId7" action="ppaction://hlinksldjump"/>
          </p:cNvPr>
          <p:cNvSpPr/>
          <p:nvPr/>
        </p:nvSpPr>
        <p:spPr>
          <a:xfrm>
            <a:off x="11457710" y="5943601"/>
            <a:ext cx="360218" cy="41563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1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  <p:bldP spid="2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0738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9263" y="3080615"/>
            <a:ext cx="3193473" cy="1325563"/>
          </a:xfrm>
        </p:spPr>
        <p:txBody>
          <a:bodyPr>
            <a:noAutofit/>
          </a:bodyPr>
          <a:lstStyle/>
          <a:p>
            <a:r>
              <a:rPr lang="en-US" sz="500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7</a:t>
            </a:r>
            <a:endParaRPr lang="en-US" sz="50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01491" y="1039091"/>
            <a:ext cx="2757054" cy="80356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/>
          <p:cNvSpPr/>
          <p:nvPr/>
        </p:nvSpPr>
        <p:spPr>
          <a:xfrm rot="1191279">
            <a:off x="5835042" y="1481240"/>
            <a:ext cx="1197164" cy="4582998"/>
          </a:xfrm>
          <a:prstGeom prst="parallelogram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>
            <a:hlinkClick r:id="rId3" action="ppaction://hlinksldjump"/>
          </p:cNvPr>
          <p:cNvSpPr/>
          <p:nvPr/>
        </p:nvSpPr>
        <p:spPr>
          <a:xfrm>
            <a:off x="11457710" y="5943601"/>
            <a:ext cx="360218" cy="41563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5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3822019"/>
              </p:ext>
            </p:extLst>
          </p:nvPr>
        </p:nvGraphicFramePr>
        <p:xfrm>
          <a:off x="838198" y="1109066"/>
          <a:ext cx="10515603" cy="21081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5603">
                  <a:extLst>
                    <a:ext uri="{9D8B030D-6E8A-4147-A177-3AD203B41FA5}">
                      <a16:colId xmlns:a16="http://schemas.microsoft.com/office/drawing/2014/main" val="1362787334"/>
                    </a:ext>
                  </a:extLst>
                </a:gridCol>
              </a:tblGrid>
              <a:tr h="21081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8583905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510" y="4050434"/>
            <a:ext cx="935181" cy="1325563"/>
          </a:xfrm>
        </p:spPr>
        <p:txBody>
          <a:bodyPr>
            <a:normAutofit/>
          </a:bodyPr>
          <a:lstStyle/>
          <a:p>
            <a:r>
              <a:rPr lang="en-US" sz="8800" b="1" dirty="0" smtClean="0">
                <a:solidFill>
                  <a:srgbClr val="C00000"/>
                </a:solidFill>
                <a:latin typeface=".VnArial" panose="020B7200000000000000" pitchFamily="34" charset="0"/>
              </a:rPr>
              <a:t>1</a:t>
            </a:r>
            <a:endParaRPr lang="en-US" sz="8800" b="1" dirty="0">
              <a:solidFill>
                <a:srgbClr val="C00000"/>
              </a:solidFill>
              <a:latin typeface=".VnArial" panose="020B7200000000000000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601692" y="4285961"/>
            <a:ext cx="935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solidFill>
                  <a:srgbClr val="C00000"/>
                </a:solidFill>
                <a:latin typeface=".VnArial" panose="020B7200000000000000" pitchFamily="34" charset="0"/>
              </a:rPr>
              <a:t>3</a:t>
            </a:r>
            <a:endParaRPr lang="en-US" sz="8800" b="1" dirty="0">
              <a:solidFill>
                <a:srgbClr val="C00000"/>
              </a:solidFill>
              <a:latin typeface=".VnArial" panose="020B7200000000000000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59729" y="5186506"/>
            <a:ext cx="935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solidFill>
                  <a:srgbClr val="C00000"/>
                </a:solidFill>
                <a:latin typeface=".VnArial" panose="020B7200000000000000" pitchFamily="34" charset="0"/>
              </a:rPr>
              <a:t>2</a:t>
            </a:r>
            <a:endParaRPr lang="en-US" sz="8800" b="1" dirty="0">
              <a:solidFill>
                <a:srgbClr val="C00000"/>
              </a:solidFill>
              <a:latin typeface=".VnArial" panose="020B7200000000000000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735292" y="5375997"/>
            <a:ext cx="935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solidFill>
                  <a:srgbClr val="C00000"/>
                </a:solidFill>
                <a:latin typeface=".VnArial" panose="020B7200000000000000" pitchFamily="34" charset="0"/>
              </a:rPr>
              <a:t>4</a:t>
            </a:r>
            <a:endParaRPr lang="en-US" sz="8800" b="1" dirty="0">
              <a:solidFill>
                <a:srgbClr val="C00000"/>
              </a:solidFill>
              <a:latin typeface=".VnArial" panose="020B7200000000000000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045530" y="3727306"/>
            <a:ext cx="935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solidFill>
                  <a:srgbClr val="C00000"/>
                </a:solidFill>
                <a:latin typeface=".VnArial" panose="020B7200000000000000" pitchFamily="34" charset="0"/>
              </a:rPr>
              <a:t>5</a:t>
            </a:r>
            <a:endParaRPr lang="en-US" sz="8800" b="1" dirty="0">
              <a:solidFill>
                <a:srgbClr val="C00000"/>
              </a:solidFill>
              <a:latin typeface=".VnArial" panose="020B7200000000000000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376064" y="3619139"/>
            <a:ext cx="935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solidFill>
                  <a:srgbClr val="C00000"/>
                </a:solidFill>
                <a:latin typeface=".VnArial" panose="020B7200000000000000" pitchFamily="34" charset="0"/>
              </a:rPr>
              <a:t>6</a:t>
            </a:r>
            <a:endParaRPr lang="en-US" sz="8800" b="1" dirty="0">
              <a:solidFill>
                <a:srgbClr val="C00000"/>
              </a:solidFill>
              <a:latin typeface=".VnArial" panose="020B7200000000000000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403273" y="5375997"/>
            <a:ext cx="9351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solidFill>
                  <a:srgbClr val="C00000"/>
                </a:solidFill>
                <a:latin typeface=".VnAvant" panose="020B7200000000000000" pitchFamily="34" charset="0"/>
              </a:rPr>
              <a:t>7</a:t>
            </a:r>
            <a:endParaRPr lang="en-US" sz="8800" b="1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684038" y="324977"/>
            <a:ext cx="10961891" cy="691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n-US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74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-0.02982 -0.361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5976 -0.525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5" y="-2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-0.20143 -0.3921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8" y="-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-0.25534 -0.5490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3" y="-2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6 L 0.25925 -0.3108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-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0.05612 -0.2951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" y="-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0.39037 -0.5511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18" y="-2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437" y="10080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6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endParaRPr lang="en-US" sz="6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go to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975" y="3984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1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8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9"/>
          <a:stretch/>
        </p:blipFill>
        <p:spPr>
          <a:xfrm>
            <a:off x="1274617" y="767195"/>
            <a:ext cx="9448801" cy="531495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163" y="2540288"/>
            <a:ext cx="6537614" cy="1325563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VioletInstWinterSonataOst-Ryu_3zrm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0218" y="2017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8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120</Words>
  <Application>Microsoft Office PowerPoint</Application>
  <PresentationFormat>Widescreen</PresentationFormat>
  <Paragraphs>25</Paragraphs>
  <Slides>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.VnArial</vt:lpstr>
      <vt:lpstr>.VnArialH</vt:lpstr>
      <vt:lpstr>.VnAvant</vt:lpstr>
      <vt:lpstr>Arial</vt:lpstr>
      <vt:lpstr>Calibri</vt:lpstr>
      <vt:lpstr>Calibri Light</vt:lpstr>
      <vt:lpstr>Times New Roman</vt:lpstr>
      <vt:lpstr>Office Theme</vt:lpstr>
      <vt:lpstr>PHÒNG GIÁO DỤC VÀ ĐÀO TẠO QUẬN LONG BIÊN TRƯỜNG MẦM NON HOA SỮA</vt:lpstr>
      <vt:lpstr>Bài hát: 1,2,3 ta cùng đếm</vt:lpstr>
      <vt:lpstr>PowerPoint Presentation</vt:lpstr>
      <vt:lpstr>PowerPoint Presentation</vt:lpstr>
      <vt:lpstr>7</vt:lpstr>
      <vt:lpstr>1</vt:lpstr>
      <vt:lpstr>Trò chơi: Đi chợ</vt:lpstr>
      <vt:lpstr>Trò chơi:  Nhà thông thái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TRƯỜNG MẦM NON HOA SỮA</dc:title>
  <dc:creator>Le Thi Phuong</dc:creator>
  <cp:lastModifiedBy>Le Thi Phuong</cp:lastModifiedBy>
  <cp:revision>28</cp:revision>
  <dcterms:created xsi:type="dcterms:W3CDTF">2020-10-28T14:58:08Z</dcterms:created>
  <dcterms:modified xsi:type="dcterms:W3CDTF">2020-10-31T15:04:21Z</dcterms:modified>
</cp:coreProperties>
</file>