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4" r:id="rId4"/>
    <p:sldId id="265" r:id="rId5"/>
    <p:sldId id="260" r:id="rId6"/>
    <p:sldId id="2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98" autoAdjust="0"/>
    <p:restoredTop sz="94660"/>
  </p:normalViewPr>
  <p:slideViewPr>
    <p:cSldViewPr snapToGrid="0">
      <p:cViewPr varScale="1">
        <p:scale>
          <a:sx n="56" d="100"/>
          <a:sy n="56" d="100"/>
        </p:scale>
        <p:origin x="5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11-Mar-21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2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11-Mar-21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22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11-Mar-21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9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11-Mar-21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74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11-Mar-21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28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11-Mar-21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8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11-Mar-21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3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11-Mar-21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63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11-Mar-21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3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11-Mar-21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82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11-Mar-21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2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0DED9-8B0E-4721-9B4E-648FF41E12CB}" type="datetimeFigureOut">
              <a:rPr lang="en-US" smtClean="0"/>
              <a:t>11-Mar-21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1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3.gif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3.gif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374"/>
            <a:ext cx="12192001" cy="69000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184200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921587"/>
              </p:ext>
            </p:extLst>
          </p:nvPr>
        </p:nvGraphicFramePr>
        <p:xfrm>
          <a:off x="1004454" y="1987745"/>
          <a:ext cx="10515600" cy="7010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vi-VN" sz="40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VỰC PHÁT TRIỂN THẨM MỸ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480629"/>
              </p:ext>
            </p:extLst>
          </p:nvPr>
        </p:nvGraphicFramePr>
        <p:xfrm>
          <a:off x="2632361" y="2716043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vi-VN" sz="4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Trang trí</a:t>
                      </a:r>
                      <a:r>
                        <a:rPr lang="vi-VN" sz="40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con đường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640941"/>
              </p:ext>
            </p:extLst>
          </p:nvPr>
        </p:nvGraphicFramePr>
        <p:xfrm>
          <a:off x="3581892" y="4052064"/>
          <a:ext cx="6648995" cy="944880"/>
        </p:xfrm>
        <a:graphic>
          <a:graphicData uri="http://schemas.openxmlformats.org/drawingml/2006/table">
            <a:tbl>
              <a:tblPr/>
              <a:tblGrid>
                <a:gridCol w="6648995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24 -36 tháng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viên thực</a:t>
                      </a:r>
                      <a:r>
                        <a:rPr lang="vi-VN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hiện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: Lưu</a:t>
                      </a:r>
                      <a:r>
                        <a:rPr lang="vi-VN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Thị Thúy Hằng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673932"/>
              </p:ext>
            </p:extLst>
          </p:nvPr>
        </p:nvGraphicFramePr>
        <p:xfrm>
          <a:off x="4266333" y="5956457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: 2020 - 2021</a:t>
                      </a:r>
                      <a:endParaRPr lang="vi-VN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89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/>
          <a:stretch/>
        </p:blipFill>
        <p:spPr>
          <a:xfrm>
            <a:off x="-13129" y="22828"/>
            <a:ext cx="12191999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13" b="98715" l="200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" t="15229" r="1524" b="1744"/>
          <a:stretch/>
        </p:blipFill>
        <p:spPr>
          <a:xfrm>
            <a:off x="8754044" y="442346"/>
            <a:ext cx="3531325" cy="1959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67" b="93363" l="477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86" y="1770789"/>
            <a:ext cx="1792013" cy="9204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9200" l="21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29" y="2853650"/>
            <a:ext cx="693675" cy="72865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-79300" y="2654194"/>
            <a:ext cx="5823366" cy="3538886"/>
            <a:chOff x="-79300" y="2654194"/>
            <a:chExt cx="5823366" cy="353888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300" y="4967820"/>
              <a:ext cx="1006203" cy="1056936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359081" y="2654194"/>
              <a:ext cx="5384985" cy="3538886"/>
              <a:chOff x="-124093" y="2784666"/>
              <a:chExt cx="5384985" cy="353888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0693" y="2784666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0517" y="3082926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341" y="3447219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124" y="3786720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4093" y="4056882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4093" y="4426609"/>
                <a:ext cx="2260228" cy="998748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9300" y="4705106"/>
                <a:ext cx="1669118" cy="99874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400" b="99200" l="2101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852" y="5266616"/>
                <a:ext cx="1006203" cy="105693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867" b="93363" l="4773" r="9545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2547" y="2937760"/>
                <a:ext cx="1348345" cy="692559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67" b="93363" l="477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738" y="2021410"/>
            <a:ext cx="748152" cy="362326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5169675" y="3762570"/>
            <a:ext cx="4191253" cy="3206360"/>
            <a:chOff x="5169675" y="3762570"/>
            <a:chExt cx="4191253" cy="3206360"/>
          </a:xfrm>
        </p:grpSpPr>
        <p:grpSp>
          <p:nvGrpSpPr>
            <p:cNvPr id="44" name="Group 43"/>
            <p:cNvGrpSpPr/>
            <p:nvPr/>
          </p:nvGrpSpPr>
          <p:grpSpPr>
            <a:xfrm>
              <a:off x="5461859" y="3762570"/>
              <a:ext cx="3899069" cy="2704813"/>
              <a:chOff x="5506188" y="3786720"/>
              <a:chExt cx="3899069" cy="270481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1145" y="3786720"/>
                <a:ext cx="1669118" cy="998748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6762" y="3999012"/>
                <a:ext cx="2513128" cy="998748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3745" y="4312970"/>
                <a:ext cx="3181512" cy="99874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4998" y="4556256"/>
                <a:ext cx="3212684" cy="998748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6286" y="4785468"/>
                <a:ext cx="2783414" cy="99874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912" y="5126302"/>
                <a:ext cx="1669118" cy="99874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6188" y="5492785"/>
                <a:ext cx="1669118" cy="998748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67" b="93363" l="4773" r="95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675" y="5232827"/>
              <a:ext cx="3380024" cy="1736103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4025094" y="1457314"/>
            <a:ext cx="3060791" cy="2016406"/>
            <a:chOff x="3955288" y="1471391"/>
            <a:chExt cx="3060791" cy="201640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2404" y="2335257"/>
              <a:ext cx="693675" cy="72865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859" y="2759147"/>
              <a:ext cx="693675" cy="72865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567" y="2625793"/>
              <a:ext cx="693675" cy="7286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67" b="93363" l="4773" r="95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288" y="1471391"/>
              <a:ext cx="2008249" cy="103151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9500432" y="2258411"/>
            <a:ext cx="1469269" cy="955529"/>
            <a:chOff x="9500432" y="2258411"/>
            <a:chExt cx="1469269" cy="9555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0432" y="2258411"/>
              <a:ext cx="693675" cy="7286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67" b="93363" l="4773" r="95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766" y="2605828"/>
              <a:ext cx="1183935" cy="608112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36" y="1066974"/>
            <a:ext cx="4008508" cy="400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5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6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6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60" fill="hold">
                                          <p:stCondLst>
                                            <p:cond delay="348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60" fill="hold">
                                          <p:stCondLst>
                                            <p:cond delay="464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à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/>
          <a:stretch/>
        </p:blipFill>
        <p:spPr>
          <a:xfrm>
            <a:off x="-13129" y="22828"/>
            <a:ext cx="12191999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13" b="98715" l="200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" t="15229" r="1524" b="1744"/>
          <a:stretch/>
        </p:blipFill>
        <p:spPr>
          <a:xfrm>
            <a:off x="8660674" y="613954"/>
            <a:ext cx="3531325" cy="1959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67" b="93363" l="477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86" y="1770789"/>
            <a:ext cx="1792013" cy="9204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00" b="99200" l="21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29" y="2853650"/>
            <a:ext cx="693675" cy="72865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-79300" y="2654194"/>
            <a:ext cx="5823366" cy="3538886"/>
            <a:chOff x="-79300" y="2654194"/>
            <a:chExt cx="5823366" cy="353888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300" y="4967820"/>
              <a:ext cx="1006203" cy="1056936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359081" y="2654194"/>
              <a:ext cx="5384985" cy="3538886"/>
              <a:chOff x="-124093" y="2784666"/>
              <a:chExt cx="5384985" cy="353888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0693" y="2784666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0517" y="3082926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341" y="3447219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124" y="3786720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4093" y="4056882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4093" y="4426609"/>
                <a:ext cx="2260228" cy="998748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9300" y="4705106"/>
                <a:ext cx="1669118" cy="99874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400" b="99200" l="2101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852" y="5266616"/>
                <a:ext cx="1006203" cy="105693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4867" b="93363" l="4773" r="9545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2547" y="2937760"/>
                <a:ext cx="1348345" cy="692559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67" b="93363" l="477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738" y="2021410"/>
            <a:ext cx="748152" cy="362326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5169675" y="3762570"/>
            <a:ext cx="4191253" cy="3206360"/>
            <a:chOff x="5169675" y="3762570"/>
            <a:chExt cx="4191253" cy="3206360"/>
          </a:xfrm>
        </p:grpSpPr>
        <p:grpSp>
          <p:nvGrpSpPr>
            <p:cNvPr id="44" name="Group 43"/>
            <p:cNvGrpSpPr/>
            <p:nvPr/>
          </p:nvGrpSpPr>
          <p:grpSpPr>
            <a:xfrm>
              <a:off x="5461859" y="3762570"/>
              <a:ext cx="3899069" cy="2704813"/>
              <a:chOff x="5506188" y="3786720"/>
              <a:chExt cx="3899069" cy="270481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1145" y="3786720"/>
                <a:ext cx="1669118" cy="998748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6762" y="3999012"/>
                <a:ext cx="2513128" cy="998748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3745" y="4312970"/>
                <a:ext cx="3181512" cy="99874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4998" y="4556256"/>
                <a:ext cx="3212684" cy="998748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6286" y="4785468"/>
                <a:ext cx="2783414" cy="99874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912" y="5126302"/>
                <a:ext cx="1669118" cy="99874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6188" y="5492785"/>
                <a:ext cx="1669118" cy="998748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67" b="93363" l="4773" r="95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675" y="5232827"/>
              <a:ext cx="3380024" cy="1736103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4025094" y="1457314"/>
            <a:ext cx="3060791" cy="2016406"/>
            <a:chOff x="3955288" y="1471391"/>
            <a:chExt cx="3060791" cy="201640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2404" y="2335257"/>
              <a:ext cx="693675" cy="72865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859" y="2759147"/>
              <a:ext cx="693675" cy="72865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567" y="2625793"/>
              <a:ext cx="693675" cy="7286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67" b="93363" l="4773" r="95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288" y="1471391"/>
              <a:ext cx="2008249" cy="103151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9500432" y="2258411"/>
            <a:ext cx="1469269" cy="955529"/>
            <a:chOff x="9500432" y="2258411"/>
            <a:chExt cx="1469269" cy="9555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0432" y="2258411"/>
              <a:ext cx="693675" cy="7286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67" b="93363" l="4773" r="95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766" y="2605828"/>
              <a:ext cx="1183935" cy="608112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170" y="1677867"/>
            <a:ext cx="2542558" cy="2542558"/>
          </a:xfrm>
          <a:prstGeom prst="rect">
            <a:avLst/>
          </a:prstGeom>
        </p:spPr>
      </p:pic>
      <p:pic>
        <p:nvPicPr>
          <p:cNvPr id="7" name="chuyen th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7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374"/>
            <a:ext cx="12192001" cy="69000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004454" y="1987745"/>
          <a:ext cx="10515600" cy="7010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vi-VN" sz="40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VỰC PHÁT TRIỂN THẨM MỸ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632361" y="2716043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vi-VN" sz="4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Trang trí</a:t>
                      </a:r>
                      <a:r>
                        <a:rPr lang="vi-VN" sz="40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con đường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3581892" y="4052064"/>
          <a:ext cx="6648995" cy="944880"/>
        </p:xfrm>
        <a:graphic>
          <a:graphicData uri="http://schemas.openxmlformats.org/drawingml/2006/table">
            <a:tbl>
              <a:tblPr/>
              <a:tblGrid>
                <a:gridCol w="6648995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24 -36 tháng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viên thực</a:t>
                      </a:r>
                      <a:r>
                        <a:rPr lang="vi-VN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hiện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: Lưu</a:t>
                      </a:r>
                      <a:r>
                        <a:rPr lang="vi-VN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Thị Thúy Hằng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266333" y="5956457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: 2020 - 2021</a:t>
                      </a:r>
                      <a:endParaRPr lang="vi-VN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051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5" b="100000" l="750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0" y="-339634"/>
            <a:ext cx="11572687" cy="6943612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09157" y="4218669"/>
            <a:ext cx="6279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 dirty="0" smtClean="0">
                <a:solidFill>
                  <a:schemeClr val="bg1"/>
                </a:solidFill>
              </a:rPr>
              <a:t>Trẻ thực hiện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7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0389" y="5544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5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374"/>
            <a:ext cx="12192001" cy="69000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004454" y="1987745"/>
          <a:ext cx="10515600" cy="7010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vi-VN" sz="40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VỰC PHÁT TRIỂN THẨM MỸ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632361" y="2716043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vi-VN" sz="4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Trang trí</a:t>
                      </a:r>
                      <a:r>
                        <a:rPr lang="vi-VN" sz="40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con đường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3581892" y="4052064"/>
          <a:ext cx="6648995" cy="944880"/>
        </p:xfrm>
        <a:graphic>
          <a:graphicData uri="http://schemas.openxmlformats.org/drawingml/2006/table">
            <a:tbl>
              <a:tblPr/>
              <a:tblGrid>
                <a:gridCol w="6648995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24 -36 tháng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viên thực</a:t>
                      </a:r>
                      <a:r>
                        <a:rPr lang="vi-VN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hiện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: Lưu</a:t>
                      </a:r>
                      <a:r>
                        <a:rPr lang="vi-VN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Thị Thúy Hằng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266333" y="5956457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: 2020 - 2021</a:t>
                      </a:r>
                      <a:endParaRPr lang="vi-VN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pic>
        <p:nvPicPr>
          <p:cNvPr id="2" name="bai hat chu tho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48" y="5092351"/>
            <a:ext cx="1728211" cy="17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7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150</Words>
  <Application>Microsoft Office PowerPoint</Application>
  <PresentationFormat>Widescreen</PresentationFormat>
  <Paragraphs>22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Phong4T3</dc:creator>
  <cp:lastModifiedBy>Mr Viet</cp:lastModifiedBy>
  <cp:revision>29</cp:revision>
  <dcterms:created xsi:type="dcterms:W3CDTF">2021-03-10T07:04:27Z</dcterms:created>
  <dcterms:modified xsi:type="dcterms:W3CDTF">2021-03-10T19:56:27Z</dcterms:modified>
</cp:coreProperties>
</file>