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8" r:id="rId4"/>
    <p:sldId id="259" r:id="rId5"/>
    <p:sldId id="260" r:id="rId6"/>
    <p:sldId id="263" r:id="rId7"/>
    <p:sldId id="267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11" Type="http://schemas.openxmlformats.org/officeDocument/2006/relationships/image" Target="../media/image6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gif"/><Relationship Id="rId4" Type="http://schemas.openxmlformats.org/officeDocument/2006/relationships/tags" Target="../tags/tag4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ags" Target="../tags/tag7.xml"/><Relationship Id="rId7" Type="http://schemas.openxmlformats.org/officeDocument/2006/relationships/image" Target="../media/image4.gi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4.xml"/><Relationship Id="rId11" Type="http://schemas.openxmlformats.org/officeDocument/2006/relationships/image" Target="../media/image8.jpg"/><Relationship Id="rId5" Type="http://schemas.openxmlformats.org/officeDocument/2006/relationships/image" Target="../media/image3.jpeg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2083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Gi¸o</a:t>
            </a:r>
            <a:r>
              <a:rPr lang="en-US" b="1" dirty="0">
                <a:solidFill>
                  <a:srgbClr val="FF0000"/>
                </a:solidFill>
                <a:latin typeface=".VnAvantH" panose="020B7200000000000000" pitchFamily="34" charset="0"/>
              </a:rPr>
              <a:t> ¸n</a:t>
            </a:r>
            <a:br>
              <a:rPr lang="en-US" dirty="0">
                <a:latin typeface=".VnAvant" panose="020B7200000000000000" pitchFamily="34" charset="0"/>
              </a:rPr>
            </a:b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Lµm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quen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÷ </a:t>
            </a: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 p, q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3130" y="3446585"/>
            <a:ext cx="6468488" cy="1824467"/>
          </a:xfrm>
        </p:spPr>
        <p:txBody>
          <a:bodyPr>
            <a:normAutofit fontScale="92500"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Løa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tuæi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MÉu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lín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l"/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viªn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NguyÔn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Phóc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HËu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l"/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Chñ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®Ò: Quª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h­¬ng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Êt</a:t>
            </a:r>
            <a:r>
              <a:rPr lang="en-US" sz="36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n­íc</a:t>
            </a:r>
            <a:endParaRPr 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b="60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01884" y="681673"/>
            <a:ext cx="2923967" cy="4102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2166" y="1438074"/>
            <a:ext cx="708714" cy="39134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67450" y="-595955"/>
            <a:ext cx="3080657" cy="6587218"/>
          </a:xfrm>
        </p:spPr>
        <p:txBody>
          <a:bodyPr>
            <a:normAutofit/>
          </a:bodyPr>
          <a:lstStyle/>
          <a:p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q</a:t>
            </a:r>
            <a:r>
              <a:rPr lang="en-US" sz="4800" b="1" dirty="0">
                <a:latin typeface=".VnAvant" panose="020B7200000000000000" pitchFamily="34" charset="0"/>
              </a:rPr>
              <a:t>­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076064" y="1308285"/>
            <a:ext cx="3061174" cy="3151163"/>
            <a:chOff x="3643087" y="1209822"/>
            <a:chExt cx="3033484" cy="3129949"/>
          </a:xfrm>
        </p:grpSpPr>
        <p:sp>
          <p:nvSpPr>
            <p:cNvPr id="14" name="Flowchart: Connector 13"/>
            <p:cNvSpPr/>
            <p:nvPr/>
          </p:nvSpPr>
          <p:spPr>
            <a:xfrm>
              <a:off x="3643087" y="1209822"/>
              <a:ext cx="3033484" cy="312994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4339771" y="1930400"/>
              <a:ext cx="1669143" cy="17417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472259" y="1392692"/>
            <a:ext cx="684628" cy="39248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88969" y="1306953"/>
            <a:ext cx="3016141" cy="3222171"/>
            <a:chOff x="4811153" y="1069146"/>
            <a:chExt cx="3629466" cy="3727937"/>
          </a:xfrm>
        </p:grpSpPr>
        <p:sp>
          <p:nvSpPr>
            <p:cNvPr id="9" name="Flowchart: Connector 8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430128" y="1899138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17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44"/>
          <a:stretch/>
        </p:blipFill>
        <p:spPr>
          <a:xfrm>
            <a:off x="29614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704" y="1083205"/>
            <a:ext cx="1595511" cy="1280160"/>
          </a:xfrm>
        </p:spPr>
        <p:txBody>
          <a:bodyPr>
            <a:noAutofit/>
          </a:bodyPr>
          <a:lstStyle/>
          <a:p>
            <a:r>
              <a:rPr lang="en-US" sz="23000" b="1" dirty="0">
                <a:latin typeface=".VnAvant" panose="020B7200000000000000" pitchFamily="34" charset="0"/>
                <a:ea typeface="MingLiU-ExtB" panose="02020500000000000000" pitchFamily="18" charset="-120"/>
              </a:rPr>
              <a:t>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27858" y="1688116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0" b="1" dirty="0">
                <a:latin typeface=".VnAvant" panose="020B7200000000000000" pitchFamily="34" charset="0"/>
                <a:ea typeface="MingLiU-ExtB" panose="02020500000000000000" pitchFamily="18" charset="-120"/>
              </a:rPr>
              <a:t>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3282" y="4181621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0" b="1" dirty="0">
                <a:latin typeface=".VnAvant" panose="020B7200000000000000" pitchFamily="34" charset="0"/>
                <a:ea typeface="MingLiU-ExtB" panose="02020500000000000000" pitchFamily="18" charset="-120"/>
              </a:rPr>
              <a:t>q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51075" y="4712677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0" b="1" dirty="0">
                <a:latin typeface=".VnAvant" panose="020B7200000000000000" pitchFamily="34" charset="0"/>
                <a:ea typeface="MingLiU-ExtB" panose="02020500000000000000" pitchFamily="18" charset="-120"/>
              </a:rPr>
              <a:t>Q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27" y="422027"/>
            <a:ext cx="3492451" cy="3249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49" y="4009292"/>
            <a:ext cx="1752885" cy="22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7"/>
          <a:stretch/>
        </p:blipFill>
        <p:spPr>
          <a:xfrm>
            <a:off x="80905" y="570468"/>
            <a:ext cx="11989066" cy="6218441"/>
          </a:xfrm>
        </p:spPr>
      </p:pic>
      <p:pic>
        <p:nvPicPr>
          <p:cNvPr id="1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7" cstate="print"/>
          <a:srcRect l="1462" t="5319" r="45381" b="3359"/>
          <a:stretch/>
        </p:blipFill>
        <p:spPr>
          <a:xfrm>
            <a:off x="3085333" y="699428"/>
            <a:ext cx="5641144" cy="6089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mien bac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89212" y="844068"/>
            <a:ext cx="3957175" cy="1934188"/>
          </a:xfrm>
          <a:prstGeom prst="rect">
            <a:avLst/>
          </a:prstGeom>
        </p:spPr>
      </p:pic>
      <p:pic>
        <p:nvPicPr>
          <p:cNvPr id="6" name="Picture 5" descr="m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77294">
            <a:off x="4007733" y="2362483"/>
            <a:ext cx="4271775" cy="3189268"/>
          </a:xfrm>
          <a:prstGeom prst="rect">
            <a:avLst/>
          </a:prstGeom>
        </p:spPr>
      </p:pic>
      <p:pic>
        <p:nvPicPr>
          <p:cNvPr id="7" name="Picture 6" descr="nam ok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201">
            <a:off x="4493874" y="4872793"/>
            <a:ext cx="2190119" cy="1711566"/>
          </a:xfrm>
          <a:prstGeom prst="rect">
            <a:avLst/>
          </a:prstGeom>
        </p:spPr>
      </p:pic>
      <p:cxnSp>
        <p:nvCxnSpPr>
          <p:cNvPr id="19" name="Straight Connector 18"/>
          <p:cNvCxnSpPr/>
          <p:nvPr>
            <p:custDataLst>
              <p:tags r:id="rId2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22" name="Straight Connector 21"/>
          <p:cNvCxnSpPr/>
          <p:nvPr>
            <p:custDataLst>
              <p:tags r:id="rId3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3" name="Straight Connector 32"/>
          <p:cNvCxnSpPr/>
          <p:nvPr>
            <p:custDataLst>
              <p:tags r:id="rId4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Nam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939" y="-32408"/>
            <a:ext cx="4550389" cy="741906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B¶n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 ®å ®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Êt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n­­íc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ViÖt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 Nam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5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5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2" name="Group 21"/>
          <p:cNvGrpSpPr/>
          <p:nvPr/>
        </p:nvGrpSpPr>
        <p:grpSpPr>
          <a:xfrm>
            <a:off x="3085333" y="61173"/>
            <a:ext cx="3957175" cy="2549120"/>
            <a:chOff x="3085333" y="62546"/>
            <a:chExt cx="3957175" cy="2549120"/>
          </a:xfrm>
        </p:grpSpPr>
        <p:pic>
          <p:nvPicPr>
            <p:cNvPr id="5" name="Picture 4" descr="mien bac.gif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5333" y="62546"/>
              <a:ext cx="3957175" cy="217829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>
              <p:custDataLst>
                <p:tags r:id="rId3"/>
              </p:custDataLst>
            </p:nvPr>
          </p:nvCxnSpPr>
          <p:spPr>
            <a:xfrm flipV="1">
              <a:off x="3771133" y="1806379"/>
              <a:ext cx="7620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085333" y="2096766"/>
              <a:ext cx="10668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CC"/>
                  </a:solidFill>
                  <a:latin typeface=".VnAvant" pitchFamily="34" charset="0"/>
                </a:rPr>
                <a:t>MiÒn</a:t>
              </a:r>
              <a:r>
                <a:rPr lang="en-US" sz="1400" b="1" dirty="0">
                  <a:solidFill>
                    <a:srgbClr val="0000CC"/>
                  </a:solidFill>
                  <a:latin typeface=".VnAvant" pitchFamily="34" charset="0"/>
                </a:rPr>
                <a:t> B¾c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69248" y="2016026"/>
            <a:ext cx="4361855" cy="3471315"/>
            <a:chOff x="4201843" y="2263220"/>
            <a:chExt cx="4310968" cy="3314338"/>
          </a:xfrm>
        </p:grpSpPr>
        <p:pic>
          <p:nvPicPr>
            <p:cNvPr id="6" name="Picture 5" descr="m.gif"/>
            <p:cNvPicPr>
              <a:picLocks noChangeAspect="1"/>
            </p:cNvPicPr>
            <p:nvPr/>
          </p:nvPicPr>
          <p:blipFill rotWithShape="1">
            <a:blip r:embed="rId8" cstate="print"/>
            <a:srcRect l="3230" t="7724"/>
            <a:stretch/>
          </p:blipFill>
          <p:spPr>
            <a:xfrm rot="277294">
              <a:off x="4201843" y="2263220"/>
              <a:ext cx="4310968" cy="331433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>
              <p:custDataLst>
                <p:tags r:id="rId2"/>
              </p:custDataLst>
            </p:nvPr>
          </p:nvCxnSpPr>
          <p:spPr>
            <a:xfrm flipV="1">
              <a:off x="5427738" y="3667969"/>
              <a:ext cx="12954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405799" y="3722879"/>
              <a:ext cx="1524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CC"/>
                  </a:solidFill>
                  <a:latin typeface=".VnAvant" pitchFamily="34" charset="0"/>
                </a:rPr>
                <a:t>MiÒn</a:t>
              </a:r>
              <a:r>
                <a:rPr lang="en-US" sz="1400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sz="1400" b="1" dirty="0" err="1">
                  <a:solidFill>
                    <a:srgbClr val="0000CC"/>
                  </a:solidFill>
                  <a:latin typeface=".VnAvant" pitchFamily="34" charset="0"/>
                </a:rPr>
                <a:t>Trung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54286" y="4732574"/>
            <a:ext cx="3293206" cy="1939163"/>
            <a:chOff x="3394966" y="4676302"/>
            <a:chExt cx="3293206" cy="1939163"/>
          </a:xfrm>
        </p:grpSpPr>
        <p:pic>
          <p:nvPicPr>
            <p:cNvPr id="7" name="Picture 6" descr="nam ok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62201">
              <a:off x="4498053" y="4676302"/>
              <a:ext cx="2190119" cy="1927573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>
              <p:custDataLst>
                <p:tags r:id="rId1"/>
              </p:custDataLst>
            </p:nvPr>
          </p:nvCxnSpPr>
          <p:spPr>
            <a:xfrm flipV="1">
              <a:off x="4152133" y="5936994"/>
              <a:ext cx="1219200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394966" y="6100565"/>
              <a:ext cx="1143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CC"/>
                  </a:solidFill>
                  <a:latin typeface=".VnAvant" pitchFamily="34" charset="0"/>
                </a:rPr>
                <a:t>MiÒn</a:t>
              </a:r>
              <a:r>
                <a:rPr lang="en-US" sz="1400" b="1" dirty="0">
                  <a:solidFill>
                    <a:srgbClr val="0000CC"/>
                  </a:solidFill>
                  <a:latin typeface=".VnAvant" pitchFamily="34" charset="0"/>
                </a:rPr>
                <a:t> Nam</a:t>
              </a:r>
            </a:p>
          </p:txBody>
        </p:sp>
      </p:grpSp>
      <p:pic>
        <p:nvPicPr>
          <p:cNvPr id="21" name="Picture 20" descr="mien bac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9580" y="91595"/>
            <a:ext cx="3957175" cy="21782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4" y="2696317"/>
            <a:ext cx="2887613" cy="18829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3" y="306882"/>
            <a:ext cx="2748247" cy="193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06393 0.272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0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601" y="-180777"/>
            <a:ext cx="12290601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411" y="5712355"/>
            <a:ext cx="474781" cy="92910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2571452" y="917724"/>
            <a:ext cx="6716727" cy="4661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164260" y="5712355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96837" y="5712354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ë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24496" y="5703145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18031" y="5712354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60099" y="5698795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200546" y="5712354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é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86447" y="5712354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latin typeface=".VnAvant" panose="020B7200000000000000" pitchFamily="34" charset="0"/>
              </a:rPr>
              <a:t>i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324522" cy="7397087"/>
            <a:chOff x="0" y="-1"/>
            <a:chExt cx="12324522" cy="739708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3115604" y="194753"/>
            <a:ext cx="4822371" cy="5466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600" b="1" dirty="0">
                <a:solidFill>
                  <a:srgbClr val="00206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3348" y="1400745"/>
            <a:ext cx="870857" cy="47209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10823" y="1294235"/>
            <a:ext cx="3629466" cy="3727937"/>
            <a:chOff x="4811153" y="106914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5430128" y="1899138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578" y="5562380"/>
            <a:ext cx="576775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q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18" y="947238"/>
            <a:ext cx="6926640" cy="472325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54880" y="5562380"/>
            <a:ext cx="576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90978" y="5562380"/>
            <a:ext cx="576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¶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39619" y="5601763"/>
            <a:ext cx="576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35041" y="5601763"/>
            <a:ext cx="576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69785" y="5607785"/>
            <a:ext cx="576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53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324522" cy="7397087"/>
            <a:chOff x="0" y="-1"/>
            <a:chExt cx="12324522" cy="73970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055" y="-314582"/>
            <a:ext cx="3080657" cy="6587218"/>
          </a:xfrm>
        </p:spPr>
        <p:txBody>
          <a:bodyPr>
            <a:normAutofit/>
          </a:bodyPr>
          <a:lstStyle/>
          <a:p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q</a:t>
            </a:r>
            <a:r>
              <a:rPr lang="en-US" sz="4800" b="1" dirty="0">
                <a:latin typeface=".VnAvant" panose="020B7200000000000000" pitchFamily="34" charset="0"/>
              </a:rPr>
              <a:t>­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71669" y="1589658"/>
            <a:ext cx="3061174" cy="3151163"/>
            <a:chOff x="3643087" y="1209822"/>
            <a:chExt cx="3033484" cy="3129949"/>
          </a:xfrm>
        </p:grpSpPr>
        <p:sp>
          <p:nvSpPr>
            <p:cNvPr id="5" name="Flowchart: Connector 4"/>
            <p:cNvSpPr/>
            <p:nvPr/>
          </p:nvSpPr>
          <p:spPr>
            <a:xfrm>
              <a:off x="3643087" y="1209822"/>
              <a:ext cx="3033484" cy="312994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4339771" y="1930400"/>
              <a:ext cx="1669143" cy="17417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6067864" y="1674065"/>
            <a:ext cx="684628" cy="39248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124148831,E:\Ngoc\Nam 2016-2017\Bai elearning\Bien hai dao Vietnam\Bien dao Viet Nam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72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MingLiU-ExtB</vt:lpstr>
      <vt:lpstr>.VnAvant</vt:lpstr>
      <vt:lpstr>.VnAvantH</vt:lpstr>
      <vt:lpstr>Arial</vt:lpstr>
      <vt:lpstr>Calibri</vt:lpstr>
      <vt:lpstr>Calibri Light</vt:lpstr>
      <vt:lpstr>Office Theme</vt:lpstr>
      <vt:lpstr>Gi¸o ¸n Lµm quen ch÷ c¸i p, q</vt:lpstr>
      <vt:lpstr>B¶n ®å ®Êt n­­íc ViÖt Nam</vt:lpstr>
      <vt:lpstr>PowerPoint Presentation</vt:lpstr>
      <vt:lpstr>PowerPoint Presentation</vt:lpstr>
      <vt:lpstr>p</vt:lpstr>
      <vt:lpstr>PowerPoint Presentation</vt:lpstr>
      <vt:lpstr>PowerPoint Presentation</vt:lpstr>
      <vt:lpstr>q</vt:lpstr>
      <vt:lpstr>q­</vt:lpstr>
      <vt:lpstr>q­</vt:lpstr>
      <vt:lpstr>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57</cp:revision>
  <dcterms:created xsi:type="dcterms:W3CDTF">2018-01-20T02:02:26Z</dcterms:created>
  <dcterms:modified xsi:type="dcterms:W3CDTF">2018-01-20T09:10:54Z</dcterms:modified>
</cp:coreProperties>
</file>