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7" r:id="rId4"/>
    <p:sldId id="276" r:id="rId5"/>
    <p:sldId id="264" r:id="rId6"/>
    <p:sldId id="268" r:id="rId7"/>
    <p:sldId id="269" r:id="rId8"/>
    <p:sldId id="260" r:id="rId9"/>
    <p:sldId id="270" r:id="rId10"/>
    <p:sldId id="263" r:id="rId11"/>
    <p:sldId id="272" r:id="rId12"/>
    <p:sldId id="273" r:id="rId13"/>
    <p:sldId id="278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38" d="100"/>
          <a:sy n="38" d="100"/>
        </p:scale>
        <p:origin x="136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52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9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4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8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2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36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0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4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20CB9-4544-4390-B0D7-DB0FF4419BAD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58F1C-0CA2-45E9-AA4B-6E6BB557EE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21.jpeg"/><Relationship Id="rId9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.gif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2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5.jpeg"/><Relationship Id="rId7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10" Type="http://schemas.openxmlformats.org/officeDocument/2006/relationships/image" Target="../media/image2.gif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"/>
          <a:stretch/>
        </p:blipFill>
        <p:spPr>
          <a:xfrm>
            <a:off x="527" y="6927"/>
            <a:ext cx="9152197" cy="6851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93306"/>
            <a:ext cx="8534400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u="sng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4400" b="1" cap="all" spc="0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u="sng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4400" b="1" cap="all" dirty="0" smtClean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GV:NGUYỄN THỊ BÉ THƠ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982" y="172869"/>
            <a:ext cx="7924800" cy="14408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Kính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chào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lá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</a:t>
            </a:r>
          </a:p>
          <a:p>
            <a:pPr algn="ctr"/>
            <a:endParaRPr lang="en-US" sz="54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8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9152726" cy="3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13664" y="3161553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xlights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8502" y="2941371"/>
            <a:ext cx="6305309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0480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8605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3" y="838197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315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inh-nen-powerpoint-thien-nhien-dep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" y="185226"/>
            <a:ext cx="9144000" cy="685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8200" y="1272149"/>
            <a:ext cx="82919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tài:cho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2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u="sng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4-be yeu bien l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829202"/>
            <a:ext cx="1645230" cy="1028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5403" y="457200"/>
            <a:ext cx="47518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hát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:</a:t>
            </a:r>
          </a:p>
          <a:p>
            <a:pPr algn="ctr"/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yêu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lắm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26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95306"/>
          </a:xfrm>
        </p:spPr>
      </p:pic>
      <p:pic>
        <p:nvPicPr>
          <p:cNvPr id="7" name="Picture 8" descr="blumen-pflanzen05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4106564"/>
            <a:ext cx="777976" cy="13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4" y="4831411"/>
            <a:ext cx="63976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465af308d679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762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65849"/>
            <a:ext cx="1482640" cy="12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51049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5" y="24920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4447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4806390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1921" y="319918"/>
            <a:ext cx="5410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mưa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rơi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mua roi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75371"/>
            <a:ext cx="891153" cy="16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90600" y="1066800"/>
            <a:ext cx="68617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mạnh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khỏe</a:t>
            </a:r>
            <a:endParaRPr lang="en-US" sz="5400" b="1" cap="none" spc="0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951" y="76200"/>
            <a:ext cx="827059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CHÀO MỪNG VĂN NGHỆ 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 HIỆN TƯỢNG TỰ NHIÊN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ĐƯỢC BẮT ĐẦU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diễn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chai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Cho Tôi Đi Làm Mưa Vớ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057400"/>
            <a:ext cx="622737" cy="1061217"/>
          </a:xfrm>
        </p:spPr>
      </p:pic>
      <p:pic>
        <p:nvPicPr>
          <p:cNvPr id="6" name="Picture 5" descr="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12820"/>
            <a:ext cx="677917" cy="9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60" y="2093931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490060"/>
            <a:ext cx="931820" cy="79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1" descr="D:\GADT Mam Non\GADT mam non\Data01\TAI NGUYEN\Gif\Blume90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2" y="1981200"/>
            <a:ext cx="731218" cy="62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1000" y="0"/>
            <a:ext cx="6698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Biểu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diễn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cho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tôi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mưa</a:t>
            </a:r>
            <a:r>
              <a:rPr lang="en-US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với</a:t>
            </a:r>
            <a:endParaRPr lang="en-US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3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4" y="0"/>
            <a:ext cx="919095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0902" y="76200"/>
            <a:ext cx="519270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Văn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nghệ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tục</a:t>
            </a:r>
            <a:endParaRPr lang="en-US" sz="5400" b="1" dirty="0" smtClean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tham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gia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Nốt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nhạc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vui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24400"/>
            <a:ext cx="5562600" cy="194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ppyface_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50" y="5320575"/>
            <a:ext cx="1447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476997"/>
            <a:ext cx="9144000" cy="3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TV band - Nốt nhạc vui phầ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35850" y="5853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3" r="31018"/>
          <a:stretch/>
        </p:blipFill>
        <p:spPr>
          <a:xfrm>
            <a:off x="4953000" y="3661954"/>
            <a:ext cx="1676401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-cháu vẽ ông mặt tr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528"/>
            <a:ext cx="9144000" cy="6858601"/>
          </a:xfrm>
        </p:spPr>
      </p:pic>
      <p:sp>
        <p:nvSpPr>
          <p:cNvPr id="6" name="AutoShape 78"/>
          <p:cNvSpPr>
            <a:spLocks noChangeArrowheads="1"/>
          </p:cNvSpPr>
          <p:nvPr/>
        </p:nvSpPr>
        <p:spPr bwMode="auto">
          <a:xfrm>
            <a:off x="7010400" y="0"/>
            <a:ext cx="2057400" cy="2133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Picture 14" descr="AG00011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82" y="3039485"/>
            <a:ext cx="27273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556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14" y="30394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1403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60385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74044"/>
            <a:ext cx="18065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29738"/>
            <a:ext cx="8760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HÁT:CHÁU VẼ ÔNG MẶT TRỜI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49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2" t="4286" r="14467" b="33896"/>
          <a:stretch/>
        </p:blipFill>
        <p:spPr>
          <a:xfrm>
            <a:off x="2133601" y="3581400"/>
            <a:ext cx="2549234" cy="1895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0540" name="WordArt 12"/>
          <p:cNvSpPr>
            <a:spLocks noChangeArrowheads="1" noChangeShapeType="1" noTextEdit="1"/>
          </p:cNvSpPr>
          <p:nvPr/>
        </p:nvSpPr>
        <p:spPr bwMode="auto">
          <a:xfrm>
            <a:off x="763587" y="277091"/>
            <a:ext cx="5349875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tia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hạt</a:t>
            </a:r>
            <a:r>
              <a:rPr lang="en-US" sz="2000" b="1" i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sz="2000" b="1" i="1" kern="1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0569" name="Picture 41" descr="bra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873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brav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77825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77" name="AutoShape 4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789863" y="377825"/>
            <a:ext cx="754062" cy="406400"/>
          </a:xfrm>
          <a:prstGeom prst="actionButtonForwardNex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0">
              <a:latin typeface=".VnAvant" pitchFamily="34" charset="0"/>
            </a:endParaRPr>
          </a:p>
        </p:txBody>
      </p:sp>
      <p:pic>
        <p:nvPicPr>
          <p:cNvPr id="32" name="Picture 31" descr="3musician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6" y="3429000"/>
            <a:ext cx="7543800" cy="30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 lời - tia nắng hạt mưa (bea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63" y="4101354"/>
            <a:ext cx="828433" cy="6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7617"/>
      </p:ext>
    </p:extLst>
  </p:cSld>
  <p:clrMapOvr>
    <a:masterClrMapping/>
  </p:clrMapOvr>
  <p:transition advClick="0"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569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nd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6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0570"/>
                    </p:tgtEl>
                  </p:cond>
                </p:stCondLst>
                <p:endSync evt="on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animClr clrSpc="rgb" dir="cw">
                                      <p:cBhvr>
                                        <p:cTn id="3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1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0540" grpId="0" animBg="1"/>
      <p:bldP spid="150540" grpId="1" animBg="1"/>
      <p:bldP spid="1505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5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61955"/>
            <a:ext cx="1607128" cy="1962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810000"/>
            <a:ext cx="1143000" cy="1666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3809999"/>
            <a:ext cx="1406235" cy="1666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47800"/>
            <a:ext cx="2857500" cy="2064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33797"/>
            <a:ext cx="2286000" cy="18192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12" b="20675"/>
          <a:stretch/>
        </p:blipFill>
        <p:spPr>
          <a:xfrm>
            <a:off x="6781800" y="3661955"/>
            <a:ext cx="2286000" cy="1868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74563" b="10379"/>
          <a:stretch/>
        </p:blipFill>
        <p:spPr>
          <a:xfrm>
            <a:off x="4840432" y="1289122"/>
            <a:ext cx="2971799" cy="2381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887897"/>
            <a:ext cx="2604654" cy="2541102"/>
          </a:xfrm>
          <a:prstGeom prst="rect">
            <a:avLst/>
          </a:prstGeom>
        </p:spPr>
      </p:pic>
      <p:pic>
        <p:nvPicPr>
          <p:cNvPr id="19" name="Picture 18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0010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6006" y="3190006"/>
            <a:ext cx="6858002" cy="47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624840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xlights1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26" y="0"/>
            <a:ext cx="9152726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8670" y="466498"/>
            <a:ext cx="326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191</Words>
  <Application>Microsoft Office PowerPoint</Application>
  <PresentationFormat>On-screen Show (4:3)</PresentationFormat>
  <Paragraphs>39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Phong1T3</cp:lastModifiedBy>
  <cp:revision>100</cp:revision>
  <dcterms:created xsi:type="dcterms:W3CDTF">2015-12-15T12:59:56Z</dcterms:created>
  <dcterms:modified xsi:type="dcterms:W3CDTF">2020-08-18T07:45:30Z</dcterms:modified>
</cp:coreProperties>
</file>