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3"/>
  </p:notesMasterIdLst>
  <p:sldIdLst>
    <p:sldId id="261" r:id="rId5"/>
    <p:sldId id="256" r:id="rId6"/>
    <p:sldId id="257" r:id="rId7"/>
    <p:sldId id="267" r:id="rId8"/>
    <p:sldId id="266" r:id="rId9"/>
    <p:sldId id="264" r:id="rId10"/>
    <p:sldId id="265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73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60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0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33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57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3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2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7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76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24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85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330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15/9/2022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PHÒNG GIÁO DỤC VÀ ĐÀO TẠO QUẬN LONG BIÊN </a:t>
            </a:r>
            <a:br>
              <a:rPr lang="en-US" sz="4000" dirty="0"/>
            </a:br>
            <a:r>
              <a:rPr lang="en-US" sz="2800" dirty="0">
                <a:solidFill>
                  <a:srgbClr val="FF0000"/>
                </a:solidFill>
              </a:rPr>
              <a:t>TRƯỜNG MẦM NON HOA SỮA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       </a:t>
            </a:r>
            <a:br>
              <a:rPr lang="en-US" sz="4000" dirty="0"/>
            </a:br>
            <a:br>
              <a:rPr lang="en-US" sz="4000" dirty="0">
                <a:solidFill>
                  <a:srgbClr val="006600"/>
                </a:solidFill>
              </a:rPr>
            </a:br>
            <a:br>
              <a:rPr lang="en-US" sz="4000">
                <a:solidFill>
                  <a:srgbClr val="006600"/>
                </a:solidFill>
              </a:rPr>
            </a:br>
            <a:r>
              <a:rPr lang="en-US" sz="2400">
                <a:solidFill>
                  <a:srgbClr val="006600"/>
                </a:solidFill>
              </a:rPr>
              <a:t>Năm học 2022-2023</a:t>
            </a:r>
            <a:endParaRPr lang="en-US" sz="24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           </a:t>
            </a:r>
            <a:r>
              <a:rPr lang="en-US" sz="3200" b="1" dirty="0" err="1">
                <a:solidFill>
                  <a:srgbClr val="006600"/>
                </a:solidFill>
              </a:rPr>
              <a:t>Đề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>
                <a:solidFill>
                  <a:srgbClr val="006600"/>
                </a:solidFill>
              </a:rPr>
              <a:t>Đôi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bạn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nhỏ</a:t>
            </a:r>
            <a:r>
              <a:rPr lang="en-US" sz="3200" b="1" dirty="0">
                <a:solidFill>
                  <a:srgbClr val="006600"/>
                </a:solidFill>
              </a:rPr>
              <a:t> 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>
                <a:solidFill>
                  <a:srgbClr val="006600"/>
                </a:solidFill>
              </a:rPr>
              <a:t>               </a:t>
            </a:r>
            <a:r>
              <a:rPr lang="en-US" sz="3200" b="1" dirty="0" err="1">
                <a:solidFill>
                  <a:srgbClr val="006600"/>
                </a:solidFill>
              </a:rPr>
              <a:t>Lứa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err="1">
                <a:solidFill>
                  <a:srgbClr val="006600"/>
                </a:solidFill>
              </a:rPr>
              <a:t>trẻ</a:t>
            </a:r>
            <a:r>
              <a:rPr lang="en-US" sz="3200" b="1">
                <a:solidFill>
                  <a:srgbClr val="006600"/>
                </a:solidFill>
              </a:rPr>
              <a:t> D1 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3" name="PLHN HOAN CHI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90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vè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Ve_dong_vat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86323" y="672549"/>
            <a:ext cx="4180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Nhạc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dạo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kịch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“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Đôi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636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àn Gà Con - Ca Nhạc Vui Nhộn (320  kbps) 00_00_00-00_00_4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792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gà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con”</a:t>
            </a:r>
          </a:p>
        </p:txBody>
      </p:sp>
    </p:spTree>
    <p:extLst>
      <p:ext uri="{BB962C8B-B14F-4D97-AF65-F5344CB8AC3E}">
        <p14:creationId xmlns:p14="http://schemas.microsoft.com/office/powerpoint/2010/main" val="91370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99</Words>
  <Application>Microsoft Office PowerPoint</Application>
  <PresentationFormat>On-screen Show (4:3)</PresentationFormat>
  <Paragraphs>10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Office Theme</vt:lpstr>
      <vt:lpstr>1_Office Theme</vt:lpstr>
      <vt:lpstr>2_Office Theme</vt:lpstr>
      <vt:lpstr>3_Office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Admin</cp:lastModifiedBy>
  <cp:revision>49</cp:revision>
  <cp:lastPrinted>2022-08-11T06:34:24Z</cp:lastPrinted>
  <dcterms:created xsi:type="dcterms:W3CDTF">2018-10-09T01:27:08Z</dcterms:created>
  <dcterms:modified xsi:type="dcterms:W3CDTF">2022-09-15T06:26:15Z</dcterms:modified>
</cp:coreProperties>
</file>