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73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BAA74-8154-4D4C-A355-501E6B9F2A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C609-C0DF-445A-99B4-4AA603DFF4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15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BAA74-8154-4D4C-A355-501E6B9F2A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C609-C0DF-445A-99B4-4AA603DFF4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682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BAA74-8154-4D4C-A355-501E6B9F2A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C609-C0DF-445A-99B4-4AA603DFF4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921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BAA74-8154-4D4C-A355-501E6B9F2A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C609-C0DF-445A-99B4-4AA603DFF4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886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BAA74-8154-4D4C-A355-501E6B9F2A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C609-C0DF-445A-99B4-4AA603DFF4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844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BAA74-8154-4D4C-A355-501E6B9F2A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C609-C0DF-445A-99B4-4AA603DFF4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945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BAA74-8154-4D4C-A355-501E6B9F2A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C609-C0DF-445A-99B4-4AA603DFF4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771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BAA74-8154-4D4C-A355-501E6B9F2A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C609-C0DF-445A-99B4-4AA603DFF4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220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BAA74-8154-4D4C-A355-501E6B9F2A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C609-C0DF-445A-99B4-4AA603DFF4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634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BAA74-8154-4D4C-A355-501E6B9F2A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C609-C0DF-445A-99B4-4AA603DFF4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38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BAA74-8154-4D4C-A355-501E6B9F2A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C609-C0DF-445A-99B4-4AA603DFF4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52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BAA74-8154-4D4C-A355-501E6B9F2A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1C609-C0DF-445A-99B4-4AA603DFF41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554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00400"/>
            <a:ext cx="7772400" cy="1600199"/>
          </a:xfrm>
        </p:spPr>
        <p:txBody>
          <a:bodyPr>
            <a:normAutofit fontScale="90000"/>
          </a:bodyPr>
          <a:lstStyle/>
          <a:p>
            <a:r>
              <a:rPr lang="en-US" sz="2700" b="1" dirty="0">
                <a:latin typeface="+mn-lt"/>
              </a:rPr>
              <a:t>LĨNH VỰC PHÁT TRIỂN NHẬN THỨC</a:t>
            </a:r>
            <a:br>
              <a:rPr lang="en-US" sz="2400" b="1">
                <a:latin typeface="+mn-lt"/>
              </a:rPr>
            </a:br>
            <a:r>
              <a:rPr lang="en-US" sz="2700" b="1">
                <a:latin typeface="+mn-lt"/>
              </a:rPr>
              <a:t>Đề tài : Trung Thu Của bé </a:t>
            </a:r>
            <a:br>
              <a:rPr lang="en-US" sz="2700" b="1">
                <a:latin typeface="+mn-lt"/>
              </a:rPr>
            </a:br>
            <a:r>
              <a:rPr lang="en-US" sz="2700" b="1">
                <a:latin typeface="+mn-lt"/>
              </a:rPr>
              <a:t>Lứa tuổi : Nhà Trẻ D1 : 24-36( tháng )</a:t>
            </a:r>
            <a:br>
              <a:rPr lang="en-US" sz="2700" b="1">
                <a:latin typeface="+mn-lt"/>
              </a:rPr>
            </a:br>
            <a:br>
              <a:rPr lang="en-US" sz="2700" b="1">
                <a:latin typeface="+mn-lt"/>
              </a:rPr>
            </a:br>
            <a:endParaRPr lang="en-US" sz="2700" b="1" dirty="0"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999B84-66C8-AD4E-B98B-273C7CEF0DD5}"/>
              </a:ext>
            </a:extLst>
          </p:cNvPr>
          <p:cNvSpPr txBox="1"/>
          <p:nvPr/>
        </p:nvSpPr>
        <p:spPr>
          <a:xfrm>
            <a:off x="2209800" y="457200"/>
            <a:ext cx="495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Phòng GD&amp; ĐT quận Long Biên</a:t>
            </a:r>
          </a:p>
          <a:p>
            <a:r>
              <a:rPr lang="en-US" sz="2800">
                <a:solidFill>
                  <a:srgbClr val="FF0000"/>
                </a:solidFill>
              </a:rPr>
              <a:t>     Trường Mầm Non Hoa Sữa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B35E28-0247-06DF-9B35-C704CF0F5D73}"/>
              </a:ext>
            </a:extLst>
          </p:cNvPr>
          <p:cNvSpPr txBox="1"/>
          <p:nvPr/>
        </p:nvSpPr>
        <p:spPr>
          <a:xfrm flipH="1">
            <a:off x="3931919" y="5593081"/>
            <a:ext cx="28498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Năm học 2022-2023</a:t>
            </a:r>
          </a:p>
        </p:txBody>
      </p:sp>
    </p:spTree>
    <p:extLst>
      <p:ext uri="{BB962C8B-B14F-4D97-AF65-F5344CB8AC3E}">
        <p14:creationId xmlns:p14="http://schemas.microsoft.com/office/powerpoint/2010/main" val="1316847543"/>
      </p:ext>
    </p:extLst>
  </p:cSld>
  <p:clrMapOvr>
    <a:masterClrMapping/>
  </p:clrMapOvr>
  <p:transition spd="slow">
    <p:randomBar dir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D:\tranh rỗng\Trung Thu\44595044_257520064947410_7196499046280724480_n-800x6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200400" y="134540"/>
            <a:ext cx="29354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Múa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Lân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7708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tranh rỗng\Trung Thu\3853_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232" cy="6837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0710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D:\tranh rỗng\Trung Thu\tải xuống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9200"/>
            <a:ext cx="9220200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981200" y="224135"/>
            <a:ext cx="47979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Trẻ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đi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rước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đèn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95027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tranh rỗng\Trung Thu\tải xuống (1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67356"/>
            <a:ext cx="9067800" cy="5862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905000" y="44026"/>
            <a:ext cx="49903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Trẻ</a:t>
            </a:r>
            <a:r>
              <a:rPr lang="en-US" sz="54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được</a:t>
            </a:r>
            <a:r>
              <a:rPr lang="en-US" sz="54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phá</a:t>
            </a:r>
            <a:r>
              <a:rPr lang="en-US" sz="54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cỗ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96392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Bánh</a:t>
            </a:r>
            <a:r>
              <a:rPr lang="en-US" dirty="0"/>
              <a:t> </a:t>
            </a:r>
            <a:r>
              <a:rPr lang="en-US" dirty="0" err="1"/>
              <a:t>Trung</a:t>
            </a:r>
            <a:r>
              <a:rPr lang="en-US" dirty="0"/>
              <a:t> Thu</a:t>
            </a:r>
          </a:p>
        </p:txBody>
      </p:sp>
      <p:pic>
        <p:nvPicPr>
          <p:cNvPr id="5122" name="Picture 2" descr="D:\tranh rỗng\Trung Thu\tải xuống (5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09" y="1443796"/>
            <a:ext cx="9116291" cy="5407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970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Mâm</a:t>
            </a:r>
            <a:r>
              <a:rPr lang="en-US" dirty="0"/>
              <a:t> </a:t>
            </a:r>
            <a:r>
              <a:rPr lang="en-US" dirty="0" err="1"/>
              <a:t>ngũ</a:t>
            </a:r>
            <a:r>
              <a:rPr lang="en-US" dirty="0"/>
              <a:t> </a:t>
            </a:r>
            <a:r>
              <a:rPr lang="en-US" dirty="0" err="1"/>
              <a:t>quả</a:t>
            </a:r>
            <a:endParaRPr lang="en-US" dirty="0"/>
          </a:p>
        </p:txBody>
      </p:sp>
      <p:pic>
        <p:nvPicPr>
          <p:cNvPr id="6146" name="Picture 2" descr="D:\tranh rỗng\Trung Thu\tải xuống (2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636" y="1435013"/>
            <a:ext cx="9178636" cy="5388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1289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Tết</a:t>
            </a:r>
            <a:r>
              <a:rPr lang="en-US" dirty="0"/>
              <a:t> </a:t>
            </a:r>
            <a:r>
              <a:rPr lang="en-US" dirty="0" err="1"/>
              <a:t>đoàn</a:t>
            </a:r>
            <a:r>
              <a:rPr lang="en-US" dirty="0"/>
              <a:t> </a:t>
            </a:r>
            <a:r>
              <a:rPr lang="en-US" dirty="0" err="1"/>
              <a:t>viên</a:t>
            </a:r>
            <a:endParaRPr lang="en-US" dirty="0"/>
          </a:p>
        </p:txBody>
      </p:sp>
      <p:pic>
        <p:nvPicPr>
          <p:cNvPr id="7172" name="Picture 4" descr="D:\tranh rỗng\Trung Thu\1-1560666647331971691367-crop-1560670372457130695408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1441739"/>
            <a:ext cx="9123218" cy="5416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560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1"/>
            <a:ext cx="7772400" cy="1066800"/>
          </a:xfrm>
        </p:spPr>
        <p:txBody>
          <a:bodyPr>
            <a:normAutofit/>
          </a:bodyPr>
          <a:lstStyle/>
          <a:p>
            <a:endParaRPr lang="en-US" sz="2400" b="1" dirty="0"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0187" y="1524000"/>
            <a:ext cx="74621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Trẻ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 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vui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 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liên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 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hoan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 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phá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 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cỗ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4750160"/>
      </p:ext>
    </p:extLst>
  </p:cSld>
  <p:clrMapOvr>
    <a:masterClrMapping/>
  </p:clrMapOvr>
  <p:transition spd="slow">
    <p:randomBar dir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69</Words>
  <Application>Microsoft Office PowerPoint</Application>
  <PresentationFormat>On-screen Show (4:3)</PresentationFormat>
  <Paragraphs>11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1_Office Theme</vt:lpstr>
      <vt:lpstr>LĨNH VỰC PHÁT TRIỂN NHẬN THỨC Đề tài : Trung Thu Của bé  Lứa tuổi : Nhà Trẻ D1 : 24-36( tháng )  </vt:lpstr>
      <vt:lpstr>PowerPoint Presentation</vt:lpstr>
      <vt:lpstr>PowerPoint Presentation</vt:lpstr>
      <vt:lpstr>PowerPoint Presentation</vt:lpstr>
      <vt:lpstr>PowerPoint Presentation</vt:lpstr>
      <vt:lpstr>Bánh Trung Thu</vt:lpstr>
      <vt:lpstr>Mâm ngũ quả</vt:lpstr>
      <vt:lpstr>Tết đoàn viên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LĨNH VỰC PHÁT TRIỂN NHẬN THỨC  Đề tài: Bé Vui tết Trung Thu Độ tuổi: 24-36 tháng. Giáo viên: Nghiêm Thị Thanh Hoa Đơn vị: Trường Mầm non Vân Hà.</dc:title>
  <dc:creator>Admin</dc:creator>
  <cp:lastModifiedBy>Admin</cp:lastModifiedBy>
  <cp:revision>8</cp:revision>
  <dcterms:created xsi:type="dcterms:W3CDTF">2020-09-28T09:05:55Z</dcterms:created>
  <dcterms:modified xsi:type="dcterms:W3CDTF">2022-09-15T05:49:38Z</dcterms:modified>
</cp:coreProperties>
</file>