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00" y="-225083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6243" y="2483644"/>
            <a:ext cx="645979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>
                <a:solidFill>
                  <a:srgbClr val="FF0000"/>
                </a:solidFill>
                <a:latin typeface="Palatino Linotype" pitchFamily="18" charset="0"/>
              </a:rPr>
              <a:t>Lứa tuổi : Nhà trẻ D1 24-36 tháng </a:t>
            </a:r>
            <a:endParaRPr lang="en-US" sz="3184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41780-CED1-FAEB-175C-E8D02AE72882}"/>
              </a:ext>
            </a:extLst>
          </p:cNvPr>
          <p:cNvSpPr txBox="1"/>
          <p:nvPr/>
        </p:nvSpPr>
        <p:spPr>
          <a:xfrm>
            <a:off x="2276243" y="-12149"/>
            <a:ext cx="6679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Phòng GD&amp;ĐT Quận Long Biên </a:t>
            </a:r>
          </a:p>
          <a:p>
            <a:r>
              <a:rPr lang="en-US" sz="4000"/>
              <a:t>Trường Mầm Non Hoa Sữa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2F88A-1A1B-E8F4-F19F-B94DEFD49D3A}"/>
              </a:ext>
            </a:extLst>
          </p:cNvPr>
          <p:cNvSpPr txBox="1"/>
          <p:nvPr/>
        </p:nvSpPr>
        <p:spPr>
          <a:xfrm>
            <a:off x="3879343" y="3647361"/>
            <a:ext cx="264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Năm học 2022-2023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53</Words>
  <Application>Microsoft Office PowerPoint</Application>
  <PresentationFormat>Custom</PresentationFormat>
  <Paragraphs>8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114</cp:revision>
  <dcterms:created xsi:type="dcterms:W3CDTF">2022-05-01T06:34:40Z</dcterms:created>
  <dcterms:modified xsi:type="dcterms:W3CDTF">2022-09-15T06:20:51Z</dcterms:modified>
</cp:coreProperties>
</file>