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7315200" cy="10668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500" y="22860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        : NBPB To – Nhỏ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     : Nhà trẻ (24-36</a:t>
            </a:r>
            <a:r>
              <a:rPr lang="en-US" sz="2800" b="1" i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  : Lê Thị Vân Anh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to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250" y="541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nhỏ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07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8570" y="545221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to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nhỏ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55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4136" y="549565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 nhỏ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 to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49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“Bác tài xế giỏi”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chơi: Bé hãy đặt các đồ vật to – nhỏ theo yêu cầu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5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255407762250863104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27129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68</TotalTime>
  <Words>72</Words>
  <Application>Microsoft Office PowerPoint</Application>
  <PresentationFormat>On-screen Show (4:3)</PresentationFormat>
  <Paragraphs>12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Trò chơi: “Bác tài xế giỏi”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Boss</cp:lastModifiedBy>
  <cp:revision>10</cp:revision>
  <dcterms:created xsi:type="dcterms:W3CDTF">2022-04-23T14:54:05Z</dcterms:created>
  <dcterms:modified xsi:type="dcterms:W3CDTF">2022-09-15T23:53:29Z</dcterms:modified>
</cp:coreProperties>
</file>