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28" autoAdjust="0"/>
  </p:normalViewPr>
  <p:slideViewPr>
    <p:cSldViewPr>
      <p:cViewPr varScale="1">
        <p:scale>
          <a:sx n="69" d="100"/>
          <a:sy n="69" d="100"/>
        </p:scale>
        <p:origin x="14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8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7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3C523-7F4B-4005-87A1-359656117BEF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061F2-779C-4410-8017-958F83404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2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8.png"/><Relationship Id="rId4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23" Type="http://schemas.openxmlformats.org/officeDocument/2006/relationships/image" Target="../media/image2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6.gif"/><Relationship Id="rId14" Type="http://schemas.openxmlformats.org/officeDocument/2006/relationships/image" Target="../media/image9.png"/><Relationship Id="rId22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microsoft.com/office/2007/relationships/hdphoto" Target="../media/hdphoto9.wdp"/><Relationship Id="rId20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jpeg"/><Relationship Id="rId19" Type="http://schemas.openxmlformats.org/officeDocument/2006/relationships/image" Target="../media/image27.gif"/><Relationship Id="rId4" Type="http://schemas.openxmlformats.org/officeDocument/2006/relationships/image" Target="../media/image14.jp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jpeg"/><Relationship Id="rId11" Type="http://schemas.openxmlformats.org/officeDocument/2006/relationships/image" Target="../media/image28.png"/><Relationship Id="rId5" Type="http://schemas.openxmlformats.org/officeDocument/2006/relationships/image" Target="../media/image43.pn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m than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6613071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3720242" cy="2782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72749"/>
            <a:ext cx="3556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7" y="3925821"/>
            <a:ext cx="3962400" cy="2483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221" y="3352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1585" y="3352800"/>
            <a:ext cx="3188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1899" y="6378893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6479096"/>
            <a:ext cx="261257" cy="26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8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m thanh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8610600" y="66294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95600" y="4572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ristote" pitchFamily="34" charset="0"/>
              </a:rPr>
              <a:t>Líp</a:t>
            </a:r>
            <a:r>
              <a:rPr lang="en-US" sz="3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istote" pitchFamily="34" charset="0"/>
              </a:rPr>
              <a:t>MÉu</a:t>
            </a:r>
            <a:r>
              <a:rPr lang="en-US" sz="3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ristote" pitchFamily="34" charset="0"/>
              </a:rPr>
              <a:t>gi¸o</a:t>
            </a:r>
            <a:r>
              <a:rPr lang="en-US" sz="3200" b="1" dirty="0">
                <a:solidFill>
                  <a:srgbClr val="FF0000"/>
                </a:solidFill>
                <a:latin typeface=".VnAristote" pitchFamily="34" charset="0"/>
              </a:rPr>
              <a:t> BÐ C1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90000" l="10000" r="100000">
                        <a14:foregroundMark x1="76667" y1="20917" x2="79333" y2="7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17526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>
                        <a14:foregroundMark x1="553" y1="28922" x2="32080" y2="12549"/>
                        <a14:foregroundMark x1="19580" y1="37745" x2="29093" y2="36176"/>
                        <a14:foregroundMark x1="53097" y1="43333" x2="61836" y2="46471"/>
                        <a14:foregroundMark x1="12389" y1="93824" x2="24226" y2="96373"/>
                        <a14:foregroundMark x1="68805" y1="80294" x2="74889" y2="80588"/>
                        <a14:foregroundMark x1="14049" y1="52745" x2="30642" y2="52255"/>
                        <a14:foregroundMark x1="57743" y1="53922" x2="68805" y2="5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07310"/>
            <a:ext cx="1447800" cy="1633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2738" y="348009"/>
            <a:ext cx="428625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4475" y="355843"/>
            <a:ext cx="428625" cy="1714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76738" y="369781"/>
            <a:ext cx="428625" cy="171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33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411" y="1676398"/>
            <a:ext cx="1371600" cy="16713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3" b="99688" l="1094" r="100000">
                        <a14:foregroundMark x1="64688" y1="34531" x2="85781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2011" y="1272962"/>
            <a:ext cx="2362200" cy="220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000" r="90000">
                        <a14:foregroundMark x1="43333" y1="68083" x2="43500" y2="72083"/>
                        <a14:foregroundMark x1="43833" y1="72417" x2="41583" y2="73167"/>
                        <a14:foregroundMark x1="55083" y1="18417" x2="58250" y2="24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00400"/>
            <a:ext cx="1600200" cy="1600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7143" y1="87518" x2="74005" y2="98403"/>
                        <a14:foregroundMark x1="59953" y1="85051" x2="72365" y2="89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226" y="3504533"/>
            <a:ext cx="1231824" cy="1987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1000"/>
            <a:ext cx="762000" cy="24479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11" y="4158343"/>
            <a:ext cx="762000" cy="2447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97" y="3512154"/>
            <a:ext cx="1866379" cy="1497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734">
                        <a14:foregroundMark x1="34810" y1="51300" x2="62658" y2="66484"/>
                        <a14:foregroundMark x1="57173" y1="49248" x2="47257" y2="69494"/>
                        <a14:foregroundMark x1="41139" y1="61423" x2="43671" y2="68536"/>
                        <a14:foregroundMark x1="58017" y1="51163" x2="64979" y2="53625"/>
                        <a14:foregroundMark x1="57806" y1="83174" x2="66245" y2="85499"/>
                        <a14:foregroundMark x1="36287" y1="84952" x2="36287" y2="84952"/>
                        <a14:foregroundMark x1="27215" y1="90698" x2="42405" y2="91655"/>
                        <a14:foregroundMark x1="42405" y1="91792" x2="50422" y2="88782"/>
                        <a14:foregroundMark x1="50422" y1="89193" x2="62869" y2="91108"/>
                        <a14:foregroundMark x1="63502" y1="91108" x2="72785" y2="90150"/>
                        <a14:foregroundMark x1="35654" y1="28728" x2="41350" y2="32558"/>
                        <a14:foregroundMark x1="61181" y1="28728" x2="68143" y2="31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9400" y="3355850"/>
            <a:ext cx="1357945" cy="2136334"/>
          </a:xfrm>
          <a:prstGeom prst="rect">
            <a:avLst/>
          </a:prstGeom>
        </p:spPr>
      </p:pic>
      <p:pic>
        <p:nvPicPr>
          <p:cNvPr id="3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6200" y="6606962"/>
            <a:ext cx="251038" cy="2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82" y="304800"/>
            <a:ext cx="1600200" cy="182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4798"/>
            <a:ext cx="1600200" cy="1825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04798"/>
            <a:ext cx="1752600" cy="1825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2209800"/>
            <a:ext cx="1731818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82" y="2209800"/>
            <a:ext cx="1820718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209800"/>
            <a:ext cx="19050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209800"/>
            <a:ext cx="18288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4419600"/>
            <a:ext cx="17145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60023"/>
            <a:ext cx="1600200" cy="1852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360023"/>
            <a:ext cx="1600200" cy="21169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86" y1="47956" x2="21875" y2="41417"/>
                        <a14:foregroundMark x1="8203" y1="35695" x2="17188" y2="57221"/>
                        <a14:foregroundMark x1="9961" y1="37602" x2="20508" y2="35695"/>
                        <a14:foregroundMark x1="22461" y1="11989" x2="25586" y2="14169"/>
                        <a14:foregroundMark x1="13477" y1="30518" x2="21289" y2="14441"/>
                        <a14:foregroundMark x1="8008" y1="35422" x2="8398" y2="19619"/>
                        <a14:foregroundMark x1="8984" y1="19891" x2="12109" y2="14441"/>
                        <a14:foregroundMark x1="4492" y1="38147" x2="4492" y2="56948"/>
                        <a14:foregroundMark x1="43555" y1="6540" x2="50000" y2="48229"/>
                        <a14:foregroundMark x1="49609" y1="7629" x2="51367" y2="46594"/>
                        <a14:foregroundMark x1="51758" y1="50681" x2="95313" y2="7084"/>
                        <a14:foregroundMark x1="55664" y1="41417" x2="55664" y2="41417"/>
                        <a14:foregroundMark x1="55664" y1="41417" x2="88086" y2="2452"/>
                        <a14:foregroundMark x1="54492" y1="53951" x2="98438" y2="14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82" y="4935141"/>
            <a:ext cx="609600" cy="436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86" y1="47956" x2="21875" y2="41417"/>
                        <a14:foregroundMark x1="8203" y1="35695" x2="17188" y2="57221"/>
                        <a14:foregroundMark x1="9961" y1="37602" x2="20508" y2="35695"/>
                        <a14:foregroundMark x1="22461" y1="11989" x2="25586" y2="14169"/>
                        <a14:foregroundMark x1="13477" y1="30518" x2="21289" y2="14441"/>
                        <a14:foregroundMark x1="8008" y1="35422" x2="8398" y2="19619"/>
                        <a14:foregroundMark x1="8984" y1="19891" x2="12109" y2="14441"/>
                        <a14:foregroundMark x1="4492" y1="38147" x2="4492" y2="56948"/>
                        <a14:foregroundMark x1="43555" y1="6540" x2="50000" y2="48229"/>
                        <a14:foregroundMark x1="49609" y1="7629" x2="51367" y2="46594"/>
                        <a14:foregroundMark x1="51758" y1="50681" x2="95313" y2="7084"/>
                        <a14:foregroundMark x1="55664" y1="41417" x2="55664" y2="41417"/>
                        <a14:foregroundMark x1="55664" y1="41417" x2="88086" y2="2452"/>
                        <a14:foregroundMark x1="54492" y1="53951" x2="98438" y2="14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4781066"/>
            <a:ext cx="588818" cy="436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86" y1="47956" x2="21875" y2="41417"/>
                        <a14:foregroundMark x1="8203" y1="35695" x2="17188" y2="57221"/>
                        <a14:foregroundMark x1="9961" y1="37602" x2="20508" y2="35695"/>
                        <a14:foregroundMark x1="22461" y1="11989" x2="25586" y2="14169"/>
                        <a14:foregroundMark x1="13477" y1="30518" x2="21289" y2="14441"/>
                        <a14:foregroundMark x1="8008" y1="35422" x2="8398" y2="19619"/>
                        <a14:foregroundMark x1="8984" y1="19891" x2="12109" y2="14441"/>
                        <a14:foregroundMark x1="4492" y1="38147" x2="4492" y2="56948"/>
                        <a14:foregroundMark x1="43555" y1="6540" x2="50000" y2="48229"/>
                        <a14:foregroundMark x1="49609" y1="7629" x2="51367" y2="46594"/>
                        <a14:foregroundMark x1="51758" y1="50681" x2="95313" y2="7084"/>
                        <a14:foregroundMark x1="55664" y1="41417" x2="55664" y2="41417"/>
                        <a14:foregroundMark x1="55664" y1="41417" x2="88086" y2="2452"/>
                        <a14:foregroundMark x1="54492" y1="53951" x2="98438" y2="14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08775"/>
            <a:ext cx="609600" cy="4369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986558"/>
            <a:ext cx="780473" cy="122324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927" y="762000"/>
            <a:ext cx="780473" cy="1223241"/>
          </a:xfrm>
          <a:prstGeom prst="rect">
            <a:avLst/>
          </a:prstGeom>
        </p:spPr>
      </p:pic>
      <p:pic>
        <p:nvPicPr>
          <p:cNvPr id="3" name="âm thanh 6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8753" y="66294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881740"/>
            <a:ext cx="1915886" cy="2841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58" y="892868"/>
            <a:ext cx="1752600" cy="2797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81743"/>
            <a:ext cx="1828800" cy="2841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28" y="3886201"/>
            <a:ext cx="1899557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881742"/>
            <a:ext cx="1962150" cy="2699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86200"/>
            <a:ext cx="18288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58" y="3886201"/>
            <a:ext cx="1790700" cy="2590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07" y="3900715"/>
            <a:ext cx="1929493" cy="2576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344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33400"/>
            <a:ext cx="2438400" cy="325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2284808" cy="3240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00"/>
            <a:ext cx="2590800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51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371600"/>
            <a:ext cx="2819399" cy="2378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447800"/>
            <a:ext cx="2895600" cy="2330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14" y="4038600"/>
            <a:ext cx="2895600" cy="2666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4038600"/>
            <a:ext cx="2819399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1" y="1447800"/>
            <a:ext cx="2797629" cy="2330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038600"/>
            <a:ext cx="289560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591299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9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3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3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3428999" cy="251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599"/>
            <a:ext cx="3429000" cy="2511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2" y="3439885"/>
            <a:ext cx="3379717" cy="2608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72542"/>
            <a:ext cx="3469821" cy="2576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7+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6580414"/>
            <a:ext cx="228599" cy="22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9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0"/>
    </mc:Choice>
    <mc:Fallback xmlns="">
      <p:transition spd="slow" advTm="3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6827"/>
            <a:ext cx="3151316" cy="21553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77986" y="2545022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8" y="1752600"/>
            <a:ext cx="2639785" cy="2181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8892" y="4168847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2"/>
          <a:stretch/>
        </p:blipFill>
        <p:spPr>
          <a:xfrm>
            <a:off x="6324600" y="1752601"/>
            <a:ext cx="2650770" cy="21812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3427" y="4166612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THCS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9" y="3124200"/>
            <a:ext cx="1511381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0" y="4833257"/>
            <a:ext cx="1309752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06" y="5029200"/>
            <a:ext cx="1506537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71" y="66294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2" r="-1228"/>
          <a:stretch/>
        </p:blipFill>
        <p:spPr>
          <a:xfrm>
            <a:off x="381000" y="228601"/>
            <a:ext cx="4191000" cy="2626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8600"/>
            <a:ext cx="3897086" cy="2626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33800"/>
            <a:ext cx="3897086" cy="2514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191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3984" y="3006687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4985" y="3006686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C1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102" y="6300593"/>
            <a:ext cx="2313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6320129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mi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âm thanh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6580414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2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45</Words>
  <Application>Microsoft Office PowerPoint</Application>
  <PresentationFormat>On-screen Show (4:3)</PresentationFormat>
  <Paragraphs>11</Paragraphs>
  <Slides>11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.VnAristote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Phong7T2</cp:lastModifiedBy>
  <cp:revision>49</cp:revision>
  <dcterms:created xsi:type="dcterms:W3CDTF">2021-09-09T10:29:31Z</dcterms:created>
  <dcterms:modified xsi:type="dcterms:W3CDTF">2022-09-16T10:08:37Z</dcterms:modified>
</cp:coreProperties>
</file>