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0" r:id="rId4"/>
    <p:sldId id="259" r:id="rId5"/>
    <p:sldId id="262" r:id="rId6"/>
    <p:sldId id="264" r:id="rId7"/>
    <p:sldId id="265" r:id="rId8"/>
    <p:sldId id="268" r:id="rId9"/>
    <p:sldId id="269" r:id="rId10"/>
    <p:sldId id="266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6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16/09/2022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880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16/09/2022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53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16/09/2022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23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16/09/2022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542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16/09/2022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199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16/09/2022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64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16/09/2022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578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16/09/2022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009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16/09/2022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072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16/09/2022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313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16/09/2022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56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0F9A-02FE-4A3E-A1BC-800FFE7B07CD}" type="datetimeFigureOut">
              <a:rPr lang="vi-VN" smtClean="0"/>
              <a:t>16/09/2022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020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audio" Target="../media/audio3.wav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5.jp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237735"/>
            <a:ext cx="73152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072704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        :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 Con mèo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     : Nhà trẻ (24-36</a:t>
            </a:r>
            <a:r>
              <a:rPr lang="en-US" sz="28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   :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 Thị Thu Hương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3" y="2189019"/>
            <a:ext cx="741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Trò chơi 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Tìm</a:t>
            </a:r>
            <a:r>
              <a:rPr kumimoji="0" lang="en-US" sz="8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bóng con vật.</a:t>
            </a:r>
            <a:endParaRPr kumimoji="0" lang="vi-VN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5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999227" y="4413"/>
            <a:ext cx="4502727" cy="234141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01" y="4384963"/>
            <a:ext cx="2880014" cy="2880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84" y="4384963"/>
            <a:ext cx="2880014" cy="2880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4307897"/>
            <a:ext cx="2880014" cy="2880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36" y="149079"/>
            <a:ext cx="2968744" cy="1987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188" y="2284751"/>
            <a:ext cx="565785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41" y="3223380"/>
            <a:ext cx="2857899" cy="285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54" y="3837709"/>
            <a:ext cx="2968744" cy="19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.35911 -0.42315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56" y="-2115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7.40741E-7 L 0.02161 -0.52106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1" y="-26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85185E-6 L -0.30391 -0.5393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95" y="-269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.35911 -0.4231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56" y="-2115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7.40741E-7 L 0.02161 -0.52106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1" y="-26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85185E-6 L -0.30391 -0.5393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95" y="-269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57" y="1083703"/>
            <a:ext cx="8211585" cy="54833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6760" y="2674620"/>
            <a:ext cx="1805940" cy="571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218170" y="5349240"/>
            <a:ext cx="1623060" cy="1828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91640" y="2868930"/>
            <a:ext cx="1851660" cy="114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74970" y="1668780"/>
            <a:ext cx="22860" cy="1577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1180" y="193167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đầu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070" y="2375595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đuôi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7740" y="105156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mình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45980" y="539496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art 2">
            <a:hlinkClick r:id="rId5" action="ppaction://hlinksldjump"/>
          </p:cNvPr>
          <p:cNvSpPr/>
          <p:nvPr/>
        </p:nvSpPr>
        <p:spPr>
          <a:xfrm>
            <a:off x="11395710" y="6276109"/>
            <a:ext cx="654800" cy="581891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Smiley Face 4">
            <a:hlinkClick r:id="rId6" action="ppaction://hlinksldjump"/>
          </p:cNvPr>
          <p:cNvSpPr/>
          <p:nvPr/>
        </p:nvSpPr>
        <p:spPr>
          <a:xfrm>
            <a:off x="115331" y="6276108"/>
            <a:ext cx="702603" cy="581891"/>
          </a:xfrm>
          <a:prstGeom prst="smileyFac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238" y="5494590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7017" y="5749058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7740" y="5860609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328" y="5564236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9" y="3692082"/>
            <a:ext cx="2056331" cy="2056331"/>
          </a:xfrm>
          <a:prstGeom prst="ellipse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1567543" y="4717991"/>
            <a:ext cx="118011" cy="1558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73902" y="6261866"/>
            <a:ext cx="168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 chân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3" grpId="0"/>
      <p:bldP spid="13" grpId="1"/>
      <p:bldP spid="15" grpId="0"/>
      <p:bldP spid="15" grpId="1"/>
      <p:bldP spid="6" grpId="0"/>
      <p:bldP spid="6" grpId="1"/>
      <p:bldP spid="17" grpId="0"/>
      <p:bldP spid="17" grpId="1"/>
      <p:bldP spid="19" grpId="0"/>
      <p:bldP spid="19" grpId="1"/>
      <p:bldP spid="20" grpId="0"/>
      <p:bldP spid="20" grpId="1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5" b="3742"/>
          <a:stretch/>
        </p:blipFill>
        <p:spPr>
          <a:xfrm>
            <a:off x="6845184" y="2194560"/>
            <a:ext cx="3345180" cy="2815590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1" y="1723726"/>
            <a:ext cx="5626677" cy="37572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726824" y="2646218"/>
            <a:ext cx="845301" cy="418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0654" y="2079103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đầu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855480" y="3216792"/>
            <a:ext cx="1729393" cy="619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9154217" y="2244436"/>
            <a:ext cx="845301" cy="4181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19455" y="4354830"/>
            <a:ext cx="1593272" cy="535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76655" y="4890655"/>
            <a:ext cx="1136072" cy="1108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20176" y="1613612"/>
            <a:ext cx="127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tai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84873" y="3216792"/>
            <a:ext cx="151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mắt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76655" y="5996602"/>
            <a:ext cx="184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miệng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9018" y="4890655"/>
            <a:ext cx="174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mũi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ction Button: Home 26">
            <a:hlinkClick r:id="" action="ppaction://hlinkshowjump?jump=firstslide" highlightClick="1"/>
          </p:cNvPr>
          <p:cNvSpPr/>
          <p:nvPr/>
        </p:nvSpPr>
        <p:spPr>
          <a:xfrm>
            <a:off x="11291455" y="6289964"/>
            <a:ext cx="651163" cy="56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60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0" y="1971224"/>
            <a:ext cx="4645615" cy="31021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2" y="1153602"/>
            <a:ext cx="3319255" cy="2218916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2" y="3372518"/>
            <a:ext cx="3301062" cy="34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4" y="1309834"/>
            <a:ext cx="4645615" cy="31021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56" y="2860907"/>
            <a:ext cx="3614400" cy="2419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3922581"/>
            <a:ext cx="5495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79" y="697230"/>
            <a:ext cx="48768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64" y="2945804"/>
            <a:ext cx="5628571" cy="40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5" y="1194507"/>
            <a:ext cx="2857899" cy="2857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90" y="3277473"/>
            <a:ext cx="56578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3" y="2189019"/>
            <a:ext cx="741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#9Slide05 Wedding KT" panose="02040603050506020204" pitchFamily="18" charset="0"/>
              </a:rPr>
              <a:t>Trò chơi 1: </a:t>
            </a:r>
          </a:p>
          <a:p>
            <a:pPr algn="ctr"/>
            <a:r>
              <a:rPr lang="en-US" sz="8000" b="1" smtClean="0">
                <a:solidFill>
                  <a:srgbClr val="FF0000"/>
                </a:solidFill>
                <a:latin typeface="#9Slide05 Wedding KT" panose="02040603050506020204" pitchFamily="18" charset="0"/>
              </a:rPr>
              <a:t>Tìm bộ phận còn thiếu.</a:t>
            </a:r>
            <a:endParaRPr lang="vi-VN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t="31609" r="61108" b="9166"/>
          <a:stretch/>
        </p:blipFill>
        <p:spPr>
          <a:xfrm>
            <a:off x="4452256" y="1752600"/>
            <a:ext cx="1839687" cy="24579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8" t="3490" r="16442" b="6807"/>
          <a:stretch/>
        </p:blipFill>
        <p:spPr>
          <a:xfrm>
            <a:off x="6291943" y="597623"/>
            <a:ext cx="2862943" cy="3722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" t="-5246" r="71619" b="62387"/>
          <a:stretch/>
        </p:blipFill>
        <p:spPr>
          <a:xfrm rot="20931319">
            <a:off x="1623581" y="4666712"/>
            <a:ext cx="1850950" cy="1778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5" t="24499" r="16095" b="59764"/>
          <a:stretch/>
        </p:blipFill>
        <p:spPr>
          <a:xfrm>
            <a:off x="5584371" y="5447217"/>
            <a:ext cx="1077686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58072" r="16094" b="11502"/>
          <a:stretch/>
        </p:blipFill>
        <p:spPr>
          <a:xfrm>
            <a:off x="8060871" y="5447217"/>
            <a:ext cx="1817913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4.81481E-6 L 0.16941 -0.6180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4" y="-309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0.20456 -0.57523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21" y="-2877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05925 -0.37847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9" y="-18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4.81481E-6 L 0.16941 -0.6180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4" y="-309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0.20456 -0.57523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21" y="-2877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05925 -0.3784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9" y="-18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9" t="22973" r="17186" b="30439"/>
          <a:stretch/>
        </p:blipFill>
        <p:spPr>
          <a:xfrm>
            <a:off x="6999515" y="1767782"/>
            <a:ext cx="1360714" cy="1476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7"/>
          <a:stretch/>
        </p:blipFill>
        <p:spPr>
          <a:xfrm>
            <a:off x="2950029" y="1023256"/>
            <a:ext cx="4049485" cy="3178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" t="-5246" r="71619" b="62387"/>
          <a:stretch/>
        </p:blipFill>
        <p:spPr>
          <a:xfrm rot="21340046">
            <a:off x="1710667" y="4557847"/>
            <a:ext cx="1850950" cy="1778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5" t="24499" r="16095" b="59764"/>
          <a:stretch/>
        </p:blipFill>
        <p:spPr>
          <a:xfrm>
            <a:off x="5584371" y="5447217"/>
            <a:ext cx="1077686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58072" r="16094" b="11502"/>
          <a:stretch/>
        </p:blipFill>
        <p:spPr>
          <a:xfrm>
            <a:off x="8360229" y="5282352"/>
            <a:ext cx="1578427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96296E-6 L 0.09557 -0.5914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1" y="-2958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414 0.04768 L 0.15052 -0.53565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727" y="-291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48148E-6 L -0.12005 -0.3717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03" y="-1858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96296E-6 L 0.09557 -0.5914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1" y="-2958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414 0.04768 L 0.15052 -0.53565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727" y="-291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48148E-6 L -0.12005 -0.3717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03" y="-1858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70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#9Slide05 Wedding KT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Boss</cp:lastModifiedBy>
  <cp:revision>21</cp:revision>
  <dcterms:created xsi:type="dcterms:W3CDTF">2021-11-11T15:12:27Z</dcterms:created>
  <dcterms:modified xsi:type="dcterms:W3CDTF">2022-09-15T23:34:54Z</dcterms:modified>
</cp:coreProperties>
</file>