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4141" y="183758"/>
            <a:ext cx="63532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51769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33" y="1990450"/>
            <a:ext cx="6559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536" y="609069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6142" y="2494880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1 </a:t>
            </a:r>
          </a:p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ỔN </a:t>
            </a:r>
            <a:r>
              <a:rPr lang="en-US" sz="36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ĐỊNH TỔ CHỨC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"/>
            <a:ext cx="12191999" cy="6855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8043" y="2751151"/>
            <a:ext cx="397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Dạy</a:t>
            </a:r>
            <a:r>
              <a:rPr lang="en-US" sz="3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“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Em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tập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lái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ô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tô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”</a:t>
            </a:r>
            <a:endParaRPr lang="en-US" sz="3600" i="1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5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8050" y="4470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0"/>
            <a:ext cx="12192000" cy="6878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8783" y="1905000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Dạy</a:t>
            </a:r>
            <a:r>
              <a:rPr lang="en-US" sz="8000" i="1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trẻ</a:t>
            </a:r>
            <a:r>
              <a:rPr lang="en-US" sz="8000" i="1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hát</a:t>
            </a:r>
            <a:endParaRPr lang="en-US" sz="8000" i="1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pic>
        <p:nvPicPr>
          <p:cNvPr id="4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7600" y="4441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3456" y="2686050"/>
            <a:ext cx="4330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hát</a:t>
            </a:r>
            <a:endParaRPr lang="en-US" sz="3200" dirty="0" smtClean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“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Em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đi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chơi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thuyền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”</a:t>
            </a:r>
            <a:endParaRPr lang="en-US" sz="3200" i="1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4" name="beat em di choi thu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8550" y="4584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  <p:pic>
        <p:nvPicPr>
          <p:cNvPr id="2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5560" y="3752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109</Words>
  <Application>Microsoft Office PowerPoint</Application>
  <PresentationFormat>Widescreen</PresentationFormat>
  <Paragraphs>21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Phong1T1</cp:lastModifiedBy>
  <cp:revision>18</cp:revision>
  <dcterms:created xsi:type="dcterms:W3CDTF">2022-04-27T15:39:45Z</dcterms:created>
  <dcterms:modified xsi:type="dcterms:W3CDTF">2022-08-12T06:05:14Z</dcterms:modified>
</cp:coreProperties>
</file>