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B7F4-2A0F-48C9-AE7A-667FCAB67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0839F-3B13-43C1-A6BA-B37F9FC65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D88A1-7FD9-451B-B986-6D3A0E26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54242-4CBB-4CB7-8E55-C7547706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5432C-730C-4C74-9FDC-B9F284A9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3F0F4-181F-4404-8384-2831FFC2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64838-9A72-4E14-91D3-FB0083FF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D0F4D-64CF-42F2-BC04-34D26207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A04D5-AC1C-4190-B213-6F9C3838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B9467-FB63-4CA1-912B-D2C6B6F9C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A62F91-AEB5-4120-A27E-D542362DD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952F0-B6A0-43AE-8470-F8F857037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874E9-1DC2-4509-93AD-F6C19163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62933-48FF-4421-81BA-D9470BBA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50424-8FE7-4116-8133-92D03A36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0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E3E5-29F7-43B1-A36B-7110477C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427F-4572-4B2E-AA69-76F1E4BA6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D45C-618A-4E10-8F3E-A6D1C43A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F5D26-1DD0-4509-9C2F-02A8AAB2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6952A-A897-471B-9F8D-CA0D6867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7B7E-4EA8-4499-A34D-EC37FB01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4C97B-34E1-422B-A692-90901BF45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753E5-60A7-49B4-BDF4-ED6CCF30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75BCD-DB5E-4616-85A0-903D3FE56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8EE0C-3D1E-4E9D-9D0E-CE2540E1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7F47-772F-4CE0-9FF3-5424889D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C4014-FAD6-43AF-BD44-75F73F5BB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F1E05-5EB8-4A93-8B6E-820080B1A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CA612-6D34-44B9-96EF-6A1E5801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713C4-E7A6-482C-8B8A-0E5B582D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BD096-3487-44BF-B7AE-05FEF9D6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07A0-9F7F-4729-A523-BEB35BD2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41FF8-9AC1-48EA-A7FF-9BF23D4F0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1D91A-36CA-404D-997F-9A1DD5B02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E824A-C5A8-40B4-BC29-991DFA03E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47C84-8C9F-4140-BF21-9C9FAE045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C33A6-CA29-4D93-8E7F-AC0C15AE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FC0F6-064D-4CEB-A38A-7E6B3E87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D826D-3C28-42F0-857C-ADA5E639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EA3B-2776-44CE-9EBC-31CC4A39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B6193-F4AE-455C-B272-93C4DAF0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456DB-81FB-4811-8B07-DEB4FDD6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75B73-A795-4D85-8C48-3D12FA60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3E94DD-0C11-4E74-8434-3E4929E4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17545-8737-4F24-A4BC-FCE383AF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CB8A8-21AA-4970-81FD-95302ABA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6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889E-4298-4724-A562-0E711183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35CF-C54C-4C49-8704-2FBE11F40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7A4BC-3F45-4FD6-B869-A0FF384FA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36AD2-4A64-49D3-BE57-FC916EEC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72A06-C6F9-417F-A987-41C640C0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605E3-998B-43C3-B6EE-73C02103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DF35-E374-467F-8B82-B6BF2E98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2C6B6-694B-4067-A240-A215282D4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98F13-BD7F-4AEA-A704-B84A1986D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1366A-BB33-41F1-A26D-D5066CD7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55C01-28F7-400B-9042-9F17078D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2523C-21C4-4FAB-9D8B-D7CDA13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11C4E-03AB-44C7-84CE-557FF25B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5F29-0282-4259-8CF2-F994A477C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1B5A2-6E2A-4B32-8049-BA18B91D5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CD1E-1D73-4EE8-9423-5FBB9D053FEC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56E7-B4F2-4ABD-8253-0DE358FC5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31E30-8302-4128-9AD0-4D1D3263C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E5777-C63A-4873-92C9-428AAAD96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3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B8440-2472-4805-B6F3-DF8133298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79011A-0466-4B18-81B4-1CBDDD40219D}"/>
              </a:ext>
            </a:extLst>
          </p:cNvPr>
          <p:cNvSpPr/>
          <p:nvPr/>
        </p:nvSpPr>
        <p:spPr>
          <a:xfrm>
            <a:off x="2963714" y="459866"/>
            <a:ext cx="66303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i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i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i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b="1" i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i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b="1" i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F82A5-0B7C-457E-B542-723A2048CE2F}"/>
              </a:ext>
            </a:extLst>
          </p:cNvPr>
          <p:cNvSpPr/>
          <p:nvPr/>
        </p:nvSpPr>
        <p:spPr>
          <a:xfrm>
            <a:off x="2453817" y="2029530"/>
            <a:ext cx="72843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b="1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b="1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4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A15BA-ADA7-4630-B9B4-808DFE431E15}"/>
              </a:ext>
            </a:extLst>
          </p:cNvPr>
          <p:cNvSpPr/>
          <p:nvPr/>
        </p:nvSpPr>
        <p:spPr>
          <a:xfrm>
            <a:off x="2831309" y="3044279"/>
            <a:ext cx="58768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i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i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4400" b="1" i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b="1" i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768953-3EFD-4B30-A80E-E3CD0DDF2E94}"/>
              </a:ext>
            </a:extLst>
          </p:cNvPr>
          <p:cNvSpPr/>
          <p:nvPr/>
        </p:nvSpPr>
        <p:spPr>
          <a:xfrm>
            <a:off x="2500294" y="4059028"/>
            <a:ext cx="6538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4400" b="1" i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4400" b="1" i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2.96296E-6 L -2.291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4.07407E-6 L -2.29167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1.11111E-6 L 8.33333E-7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3.7037E-6 L 3.541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C06FD6-0A19-489A-A6EB-5C5A83D7D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33CB9-5B91-46D4-837B-870E49ECC7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7" r="21619" b="6462"/>
          <a:stretch/>
        </p:blipFill>
        <p:spPr>
          <a:xfrm>
            <a:off x="1" y="-184166"/>
            <a:ext cx="5781822" cy="7042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8BC0C-1506-46DA-92B9-B4D5412EDA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13128" r="13321" b="23692"/>
          <a:stretch/>
        </p:blipFill>
        <p:spPr>
          <a:xfrm>
            <a:off x="5781824" y="0"/>
            <a:ext cx="641017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312BA-CD15-4718-AD3E-1E51AB00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34044D-B990-468B-AFEC-826AFE3C6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F37ECB-6F6E-41DD-9D33-13DF077F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433010-F3B2-4E6F-83C1-4271405B3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5999" cy="3545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993501-86C5-4B1D-B4A1-E9747D61D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5058"/>
            <a:ext cx="6095999" cy="3418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653094-F6C8-479B-AA17-1CCE0C7B6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2" cy="3545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D331EB-2470-4805-B0DE-B575B609B9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3545057"/>
            <a:ext cx="6096001" cy="331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9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2022-04-27T13:23:49Z</dcterms:created>
  <dcterms:modified xsi:type="dcterms:W3CDTF">2022-08-11T14:53:00Z</dcterms:modified>
</cp:coreProperties>
</file>