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63" r:id="rId4"/>
    <p:sldId id="264" r:id="rId5"/>
    <p:sldId id="266" r:id="rId6"/>
    <p:sldId id="267" r:id="rId7"/>
    <p:sldId id="268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4" d="100"/>
          <a:sy n="94" d="100"/>
        </p:scale>
        <p:origin x="11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11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10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av"/><Relationship Id="rId7" Type="http://schemas.openxmlformats.org/officeDocument/2006/relationships/image" Target="../media/image11.pn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av"/><Relationship Id="rId7" Type="http://schemas.openxmlformats.org/officeDocument/2006/relationships/image" Target="../media/image11.pn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11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14.jp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media5.wav"/><Relationship Id="rId7" Type="http://schemas.openxmlformats.org/officeDocument/2006/relationships/image" Target="../media/image16.jp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15.jpg"/><Relationship Id="rId5" Type="http://schemas.openxmlformats.org/officeDocument/2006/relationships/image" Target="../media/image1.jpg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33600" y="2590800"/>
            <a:ext cx="5486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BÁNH CHƯNG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556594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DÂN QUẬN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LONG BIÊN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 SỮA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26" r="88436">
                        <a14:foregroundMark x1="32500" y1="78750" x2="32500" y2="78750"/>
                        <a14:foregroundMark x1="30972" y1="79861" x2="30972" y2="79861"/>
                        <a14:foregroundMark x1="30833" y1="79861" x2="30833" y2="79861"/>
                        <a14:foregroundMark x1="30694" y1="79861" x2="30694" y2="79861"/>
                        <a14:foregroundMark x1="28194" y1="80139" x2="27500" y2="80417"/>
                        <a14:foregroundMark x1="26389" y1="80556" x2="25556" y2="80972"/>
                        <a14:foregroundMark x1="24583" y1="80972" x2="23889" y2="81111"/>
                        <a14:foregroundMark x1="23750" y1="81111" x2="23750" y2="81111"/>
                        <a14:foregroundMark x1="23333" y1="81111" x2="22361" y2="81250"/>
                        <a14:foregroundMark x1="22222" y1="81250" x2="22222" y2="81250"/>
                        <a14:foregroundMark x1="22222" y1="81528" x2="22361" y2="82500"/>
                        <a14:foregroundMark x1="22361" y1="83056" x2="22361" y2="83056"/>
                        <a14:foregroundMark x1="23333" y1="83750" x2="23333" y2="83750"/>
                        <a14:foregroundMark x1="22639" y1="82778" x2="22639" y2="82778"/>
                        <a14:foregroundMark x1="22222" y1="82083" x2="22222" y2="82083"/>
                        <a14:foregroundMark x1="21806" y1="81528" x2="21806" y2="81528"/>
                        <a14:foregroundMark x1="21806" y1="81111" x2="21806" y2="81111"/>
                        <a14:foregroundMark x1="21389" y1="80556" x2="21389" y2="80556"/>
                        <a14:foregroundMark x1="21389" y1="80139" x2="21389" y2="80139"/>
                        <a14:foregroundMark x1="21250" y1="79861" x2="21250" y2="79861"/>
                        <a14:foregroundMark x1="21250" y1="80139" x2="21250" y2="81667"/>
                        <a14:foregroundMark x1="21250" y1="82083" x2="21250" y2="82083"/>
                        <a14:foregroundMark x1="21111" y1="80556" x2="21111" y2="80556"/>
                        <a14:foregroundMark x1="20833" y1="80417" x2="20833" y2="80417"/>
                        <a14:foregroundMark x1="20694" y1="80000" x2="20694" y2="80000"/>
                        <a14:foregroundMark x1="20556" y1="80000" x2="20556" y2="80000"/>
                        <a14:foregroundMark x1="20556" y1="81944" x2="20833" y2="82639"/>
                        <a14:foregroundMark x1="21250" y1="83056" x2="21806" y2="83333"/>
                        <a14:foregroundMark x1="22778" y1="83333" x2="25833" y2="83194"/>
                        <a14:foregroundMark x1="27222" y1="83056" x2="28056" y2="82778"/>
                        <a14:foregroundMark x1="28611" y1="82778" x2="28611" y2="82778"/>
                        <a14:foregroundMark x1="28750" y1="82639" x2="28750" y2="82639"/>
                        <a14:foregroundMark x1="29028" y1="82639" x2="32361" y2="83333"/>
                        <a14:foregroundMark x1="32361" y1="83333" x2="32361" y2="83333"/>
                        <a14:foregroundMark x1="28194" y1="83333" x2="28194" y2="83333"/>
                        <a14:foregroundMark x1="28194" y1="83333" x2="28194" y2="83333"/>
                        <a14:foregroundMark x1="26389" y1="83333" x2="20833" y2="83056"/>
                        <a14:foregroundMark x1="20000" y1="82639" x2="20000" y2="82639"/>
                        <a14:foregroundMark x1="19583" y1="80139" x2="19583" y2="79583"/>
                        <a14:foregroundMark x1="19583" y1="79583" x2="20278" y2="78333"/>
                        <a14:foregroundMark x1="20556" y1="77778" x2="20556" y2="77778"/>
                        <a14:foregroundMark x1="20556" y1="79306" x2="21667" y2="82778"/>
                        <a14:foregroundMark x1="21806" y1="82778" x2="21806" y2="82778"/>
                        <a14:foregroundMark x1="22083" y1="82778" x2="24861" y2="82778"/>
                        <a14:foregroundMark x1="27500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472" y1="83194" x2="28472" y2="83194"/>
                        <a14:foregroundMark x1="28750" y1="83194" x2="28750" y2="83194"/>
                        <a14:foregroundMark x1="29167" y1="83194" x2="29861" y2="83194"/>
                        <a14:foregroundMark x1="30417" y1="83194" x2="30417" y2="83194"/>
                        <a14:foregroundMark x1="31389" y1="83194" x2="32500" y2="83194"/>
                        <a14:foregroundMark x1="33056" y1="83194" x2="33889" y2="83194"/>
                        <a14:foregroundMark x1="34444" y1="83194" x2="35417" y2="83194"/>
                        <a14:foregroundMark x1="36250" y1="83056" x2="39444" y2="83056"/>
                        <a14:foregroundMark x1="40833" y1="82778" x2="42083" y2="82778"/>
                        <a14:foregroundMark x1="43611" y1="82639" x2="43611" y2="82639"/>
                        <a14:foregroundMark x1="43750" y1="82639" x2="43750" y2="82639"/>
                        <a14:foregroundMark x1="44722" y1="82500" x2="44722" y2="82500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222" x2="44722" y2="82222"/>
                        <a14:foregroundMark x1="44722" y1="82083" x2="44722" y2="82083"/>
                        <a14:foregroundMark x1="45278" y1="82083" x2="46111" y2="82083"/>
                        <a14:foregroundMark x1="46250" y1="82083" x2="47500" y2="82083"/>
                        <a14:foregroundMark x1="48056" y1="82083" x2="48056" y2="82083"/>
                        <a14:foregroundMark x1="49861" y1="82222" x2="53056" y2="82222"/>
                        <a14:foregroundMark x1="54167" y1="82222" x2="54861" y2="82222"/>
                        <a14:foregroundMark x1="54861" y1="82222" x2="54861" y2="82222"/>
                        <a14:foregroundMark x1="54861" y1="82222" x2="62222" y2="82083"/>
                        <a14:foregroundMark x1="64861" y1="82083" x2="66667" y2="82083"/>
                        <a14:foregroundMark x1="66667" y1="82083" x2="66667" y2="82083"/>
                        <a14:foregroundMark x1="66667" y1="82083" x2="70694" y2="81667"/>
                        <a14:foregroundMark x1="73472" y1="81667" x2="75972" y2="81667"/>
                        <a14:foregroundMark x1="77917" y1="81667" x2="77917" y2="81667"/>
                        <a14:foregroundMark x1="78194" y1="81528" x2="78750" y2="81111"/>
                        <a14:foregroundMark x1="80000" y1="80417" x2="80972" y2="80139"/>
                        <a14:foregroundMark x1="81389" y1="80000" x2="81389" y2="80000"/>
                        <a14:foregroundMark x1="81528" y1="80000" x2="81528" y2="80000"/>
                        <a14:foregroundMark x1="81806" y1="79861" x2="81806" y2="79861"/>
                        <a14:foregroundMark x1="81806" y1="79861" x2="81806" y2="79861"/>
                        <a14:foregroundMark x1="81806" y1="78889" x2="81528" y2="76389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528" y2="76250"/>
                        <a14:foregroundMark x1="81528" y1="76250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389" y1="75694" x2="81389" y2="75694"/>
                        <a14:foregroundMark x1="81111" y1="71111" x2="81111" y2="71111"/>
                        <a14:foregroundMark x1="81111" y1="71111" x2="81111" y2="71111"/>
                        <a14:foregroundMark x1="83750" y1="75278" x2="83750" y2="75278"/>
                        <a14:foregroundMark x1="83750" y1="75278" x2="83750" y2="73194"/>
                        <a14:foregroundMark x1="83750" y1="72361" x2="83750" y2="71528"/>
                        <a14:foregroundMark x1="83750" y1="71389" x2="83472" y2="70556"/>
                        <a14:foregroundMark x1="83194" y1="69861" x2="83056" y2="69306"/>
                        <a14:foregroundMark x1="82917" y1="69306" x2="82917" y2="69306"/>
                        <a14:foregroundMark x1="84722" y1="77500" x2="84722" y2="77500"/>
                        <a14:foregroundMark x1="82500" y1="40972" x2="82500" y2="40972"/>
                        <a14:foregroundMark x1="82361" y1="40972" x2="82361" y2="40972"/>
                        <a14:foregroundMark x1="80417" y1="39028" x2="79861" y2="38750"/>
                        <a14:foregroundMark x1="79306" y1="38333" x2="78611" y2="38333"/>
                        <a14:foregroundMark x1="78194" y1="38333" x2="78194" y2="38333"/>
                        <a14:foregroundMark x1="80556" y1="42639" x2="81111" y2="43750"/>
                        <a14:foregroundMark x1="81528" y1="44444" x2="81528" y2="44444"/>
                        <a14:foregroundMark x1="82083" y1="45139" x2="82500" y2="45694"/>
                        <a14:foregroundMark x1="81806" y1="26806" x2="81806" y2="26806"/>
                        <a14:foregroundMark x1="81806" y1="26806" x2="81806" y2="26806"/>
                        <a14:foregroundMark x1="81806" y1="26806" x2="81806" y2="25972"/>
                        <a14:foregroundMark x1="81806" y1="25972" x2="81806" y2="25972"/>
                        <a14:foregroundMark x1="81389" y1="25694" x2="81111" y2="24722"/>
                        <a14:foregroundMark x1="81389" y1="21250" x2="81389" y2="21250"/>
                        <a14:foregroundMark x1="81389" y1="19722" x2="81389" y2="19722"/>
                        <a14:foregroundMark x1="81389" y1="18611" x2="81389" y2="18611"/>
                        <a14:foregroundMark x1="82500" y1="34861" x2="82500" y2="34861"/>
                        <a14:foregroundMark x1="82917" y1="39444" x2="82917" y2="40417"/>
                        <a14:foregroundMark x1="82917" y1="40556" x2="82917" y2="42500"/>
                        <a14:foregroundMark x1="82917" y1="44167" x2="82917" y2="45972"/>
                        <a14:foregroundMark x1="81806" y1="32639" x2="81806" y2="32639"/>
                        <a14:foregroundMark x1="82083" y1="34028" x2="82083" y2="34583"/>
                        <a14:foregroundMark x1="82083" y1="35139" x2="82361" y2="37222"/>
                        <a14:foregroundMark x1="82361" y1="38472" x2="82361" y2="41667"/>
                        <a14:foregroundMark x1="84167" y1="79583" x2="84167" y2="79583"/>
                        <a14:foregroundMark x1="19722" y1="77222" x2="19722" y2="77222"/>
                        <a14:foregroundMark x1="19722" y1="77778" x2="20556" y2="79583"/>
                        <a14:foregroundMark x1="20694" y1="80556" x2="20694" y2="80556"/>
                        <a14:foregroundMark x1="21111" y1="81667" x2="21111" y2="82500"/>
                        <a14:foregroundMark x1="21111" y1="82639" x2="21111" y2="82639"/>
                        <a14:foregroundMark x1="21111" y1="83056" x2="21111" y2="83056"/>
                        <a14:foregroundMark x1="21250" y1="83611" x2="21250" y2="83611"/>
                        <a14:foregroundMark x1="21250" y1="83750" x2="21250" y2="83750"/>
                        <a14:foregroundMark x1="21389" y1="84306" x2="21389" y2="84306"/>
                        <a14:foregroundMark x1="21389" y1="84444" x2="21389" y2="84444"/>
                        <a14:foregroundMark x1="22083" y1="84861" x2="22083" y2="84861"/>
                        <a14:foregroundMark x1="22222" y1="84861" x2="22222" y2="84861"/>
                        <a14:foregroundMark x1="24028" y1="85694" x2="24028" y2="85694"/>
                        <a14:foregroundMark x1="22778" y1="85139" x2="22778" y2="85139"/>
                        <a14:foregroundMark x1="22778" y1="85139" x2="22222" y2="85139"/>
                        <a14:foregroundMark x1="21806" y1="84861" x2="21806" y2="84861"/>
                        <a14:foregroundMark x1="21389" y1="84861" x2="21389" y2="84861"/>
                        <a14:foregroundMark x1="21250" y1="84444" x2="21250" y2="84444"/>
                        <a14:foregroundMark x1="20833" y1="84444" x2="20833" y2="84444"/>
                        <a14:foregroundMark x1="20694" y1="84167" x2="20694" y2="84167"/>
                        <a14:foregroundMark x1="20556" y1="84167" x2="20556" y2="84167"/>
                        <a14:foregroundMark x1="20139" y1="83750" x2="20139" y2="83750"/>
                        <a14:foregroundMark x1="23333" y1="85278" x2="23333" y2="85278"/>
                        <a14:foregroundMark x1="23333" y1="85278" x2="23333" y2="85278"/>
                        <a14:foregroundMark x1="23194" y1="84861" x2="21667" y2="83750"/>
                        <a14:foregroundMark x1="20833" y1="83333" x2="20833" y2="83333"/>
                        <a14:foregroundMark x1="20556" y1="83194" x2="20556" y2="83194"/>
                        <a14:foregroundMark x1="20556" y1="83194" x2="20556" y2="83194"/>
                        <a14:foregroundMark x1="20278" y1="82778" x2="20278" y2="82778"/>
                        <a14:foregroundMark x1="20139" y1="82639" x2="20139" y2="82639"/>
                        <a14:foregroundMark x1="19722" y1="82083" x2="19722" y2="82083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972" y1="83056" x2="65972" y2="83056"/>
                        <a14:foregroundMark x1="65833" y1="83056" x2="65833" y2="83056"/>
                        <a14:foregroundMark x1="66111" y1="18611" x2="66111" y2="18611"/>
                        <a14:foregroundMark x1="38889" y1="19167" x2="38889" y2="19167"/>
                        <a14:foregroundMark x1="38889" y1="19167" x2="38889" y2="19167"/>
                        <a14:foregroundMark x1="38889" y1="19167" x2="38889" y2="19167"/>
                        <a14:foregroundMark x1="20833" y1="85139" x2="20833" y2="85139"/>
                        <a14:foregroundMark x1="20833" y1="85139" x2="20833" y2="85139"/>
                        <a14:foregroundMark x1="20833" y1="85139" x2="20833" y2="84444"/>
                        <a14:foregroundMark x1="20833" y1="84167" x2="20833" y2="84167"/>
                        <a14:foregroundMark x1="20833" y1="84167" x2="20833" y2="84167"/>
                        <a14:foregroundMark x1="20833" y1="83889" x2="20833" y2="83889"/>
                        <a14:foregroundMark x1="20556" y1="37361" x2="20556" y2="37361"/>
                        <a14:foregroundMark x1="20833" y1="38333" x2="20833" y2="38333"/>
                        <a14:foregroundMark x1="20833" y1="38333" x2="20833" y2="38333"/>
                        <a14:foregroundMark x1="21111" y1="65972" x2="21111" y2="65972"/>
                        <a14:foregroundMark x1="21111" y1="65972" x2="21111" y2="65972"/>
                        <a14:backgroundMark x1="18056" y1="30833" x2="18056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5" t="19342" r="18826" b="19249"/>
          <a:stretch/>
        </p:blipFill>
        <p:spPr>
          <a:xfrm>
            <a:off x="2509232" y="1673998"/>
            <a:ext cx="4577368" cy="4061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71028" y="1638442"/>
            <a:ext cx="258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 rot="15262459">
            <a:off x="2438743" y="1286873"/>
            <a:ext cx="211812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0963" y="5228349"/>
            <a:ext cx="1999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16020025">
            <a:off x="2716536" y="4789753"/>
            <a:ext cx="183340" cy="1338859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3962426">
            <a:off x="6745648" y="3587484"/>
            <a:ext cx="224701" cy="1670761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556858" y="3750122"/>
            <a:ext cx="11336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15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8" grpId="0"/>
      <p:bldP spid="9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343" y1="8511" x2="31343" y2="8511"/>
                        <a14:foregroundMark x1="25746" y1="31915" x2="25746" y2="31915"/>
                        <a14:foregroundMark x1="13060" y1="94681" x2="13060" y2="94681"/>
                        <a14:foregroundMark x1="13806" y1="80319" x2="13806" y2="80319"/>
                        <a14:foregroundMark x1="77985" y1="96809" x2="77985" y2="96809"/>
                        <a14:foregroundMark x1="94030" y1="95213" x2="94030" y2="95213"/>
                        <a14:foregroundMark x1="86194" y1="96809" x2="86194" y2="96809"/>
                        <a14:foregroundMark x1="94403" y1="97872" x2="94403" y2="97872"/>
                        <a14:foregroundMark x1="94403" y1="97872" x2="94403" y2="97872"/>
                        <a14:foregroundMark x1="95522" y1="97872" x2="95522" y2="97872"/>
                        <a14:foregroundMark x1="97388" y1="97340" x2="97388" y2="97340"/>
                        <a14:foregroundMark x1="98507" y1="96277" x2="98507" y2="96277"/>
                        <a14:foregroundMark x1="98881" y1="96277" x2="98881" y2="96277"/>
                        <a14:foregroundMark x1="91791" y1="95745" x2="91791" y2="95745"/>
                        <a14:foregroundMark x1="91418" y1="95745" x2="89925" y2="95745"/>
                        <a14:foregroundMark x1="89552" y1="95213" x2="89552" y2="95213"/>
                        <a14:foregroundMark x1="88806" y1="95213" x2="88060" y2="95213"/>
                        <a14:foregroundMark x1="86940" y1="95213" x2="86940" y2="95213"/>
                        <a14:foregroundMark x1="85821" y1="94681" x2="83955" y2="94681"/>
                        <a14:foregroundMark x1="83209" y1="94149" x2="83209" y2="94149"/>
                        <a14:foregroundMark x1="83209" y1="94149" x2="83209" y2="94149"/>
                        <a14:foregroundMark x1="83209" y1="93617" x2="83209" y2="93617"/>
                        <a14:foregroundMark x1="82090" y1="93617" x2="81343" y2="93617"/>
                        <a14:foregroundMark x1="79478" y1="93617" x2="78731" y2="93617"/>
                        <a14:foregroundMark x1="77612" y1="93617" x2="76866" y2="94149"/>
                        <a14:foregroundMark x1="75746" y1="94149" x2="75746" y2="94149"/>
                        <a14:foregroundMark x1="74627" y1="94149" x2="74627" y2="94149"/>
                        <a14:foregroundMark x1="72761" y1="94149" x2="72761" y2="94149"/>
                        <a14:foregroundMark x1="72388" y1="94149" x2="72388" y2="94149"/>
                        <a14:foregroundMark x1="72015" y1="94149" x2="72015" y2="94149"/>
                        <a14:foregroundMark x1="72015" y1="94149" x2="72015" y2="94149"/>
                        <a14:foregroundMark x1="72015" y1="95213" x2="73507" y2="96277"/>
                        <a14:foregroundMark x1="77239" y1="96809" x2="79478" y2="97340"/>
                        <a14:foregroundMark x1="80597" y1="97340" x2="80597" y2="97340"/>
                        <a14:foregroundMark x1="81343" y1="97340" x2="81343" y2="97340"/>
                        <a14:foregroundMark x1="82090" y1="97340" x2="82090" y2="97340"/>
                        <a14:foregroundMark x1="71642" y1="96277" x2="71642" y2="96277"/>
                        <a14:foregroundMark x1="71642" y1="96277" x2="71642" y2="96277"/>
                        <a14:foregroundMark x1="70522" y1="96277" x2="70522" y2="96277"/>
                        <a14:foregroundMark x1="70522" y1="96277" x2="70522" y2="96277"/>
                        <a14:foregroundMark x1="71269" y1="96277" x2="74627" y2="95745"/>
                        <a14:foregroundMark x1="75746" y1="95745" x2="75746" y2="95745"/>
                        <a14:foregroundMark x1="92910" y1="20745" x2="92910" y2="20745"/>
                        <a14:foregroundMark x1="88433" y1="17553" x2="88433" y2="17553"/>
                        <a14:foregroundMark x1="88433" y1="17553" x2="88433" y2="17553"/>
                        <a14:foregroundMark x1="86567" y1="15957" x2="85821" y2="15426"/>
                        <a14:foregroundMark x1="30597" y1="10638" x2="30597" y2="106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2" y="1219200"/>
            <a:ext cx="6491533" cy="4573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776984" y="1945214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5031474">
            <a:off x="5820356" y="1393522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2967335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5031474">
            <a:off x="6053772" y="2415643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10400" y="3886200"/>
            <a:ext cx="18933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053772" y="3334508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062594"/>
            <a:ext cx="2606385" cy="2362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9430" y="339804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dong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0880" r="22613" b="4707"/>
          <a:stretch/>
        </p:blipFill>
        <p:spPr>
          <a:xfrm>
            <a:off x="3080756" y="937879"/>
            <a:ext cx="2986780" cy="2644345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76192" y="35057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1" t="21638" r="4943"/>
          <a:stretch/>
        </p:blipFill>
        <p:spPr>
          <a:xfrm>
            <a:off x="6248400" y="1147883"/>
            <a:ext cx="2739570" cy="232071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69645" y="3466315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9" y="3990076"/>
            <a:ext cx="2624472" cy="22035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180" y="6193584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9515" y="4034614"/>
            <a:ext cx="2362200" cy="2162478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0000" r="100000">
                        <a14:backgroundMark x1="75846" y1="41633" x2="75846" y2="41633"/>
                        <a14:backgroundMark x1="75231" y1="51633" x2="75231" y2="51633"/>
                        <a14:backgroundMark x1="74923" y1="51633" x2="74923" y2="51633"/>
                        <a14:backgroundMark x1="75846" y1="59592" x2="76615" y2="64286"/>
                        <a14:backgroundMark x1="76615" y1="64286" x2="76615" y2="65102"/>
                        <a14:backgroundMark x1="76769" y1="65102" x2="76769" y2="65102"/>
                        <a14:backgroundMark x1="76769" y1="65102" x2="76769" y2="65102"/>
                        <a14:backgroundMark x1="79692" y1="73878" x2="80000" y2="75510"/>
                        <a14:backgroundMark x1="81846" y1="78571" x2="82308" y2="79796"/>
                        <a14:backgroundMark x1="83077" y1="80204" x2="84923" y2="80612"/>
                        <a14:backgroundMark x1="86769" y1="82245" x2="86769" y2="82245"/>
                        <a14:backgroundMark x1="87231" y1="83061" x2="87385" y2="83878"/>
                        <a14:backgroundMark x1="87385" y1="84898" x2="88000" y2="88571"/>
                        <a14:backgroundMark x1="88000" y1="88776" x2="88000" y2="88776"/>
                        <a14:backgroundMark x1="88000" y1="88776" x2="88923" y2="91633"/>
                        <a14:backgroundMark x1="89538" y1="94082" x2="89692" y2="95510"/>
                        <a14:backgroundMark x1="89692" y1="95510" x2="90308" y2="95918"/>
                        <a14:backgroundMark x1="91538" y1="96939" x2="91538" y2="96939"/>
                        <a14:backgroundMark x1="91846" y1="96939" x2="91846" y2="96939"/>
                        <a14:backgroundMark x1="92000" y1="96939" x2="91231" y2="95510"/>
                        <a14:backgroundMark x1="82923" y1="72245" x2="78462" y2="62653"/>
                        <a14:backgroundMark x1="78462" y1="62653" x2="78462" y2="62653"/>
                        <a14:backgroundMark x1="78462" y1="62653" x2="72615" y2="44490"/>
                        <a14:backgroundMark x1="69692" y1="35102" x2="69692" y2="35102"/>
                        <a14:backgroundMark x1="69692" y1="35102" x2="69692" y2="35102"/>
                        <a14:backgroundMark x1="69692" y1="35102" x2="69692" y2="35102"/>
                        <a14:backgroundMark x1="69692" y1="35102" x2="69538" y2="33878"/>
                        <a14:backgroundMark x1="65385" y1="17959" x2="64000" y2="15102"/>
                        <a14:backgroundMark x1="64000" y1="15102" x2="64000" y2="15102"/>
                        <a14:backgroundMark x1="60615" y1="4898" x2="59846" y2="1020"/>
                        <a14:backgroundMark x1="59846" y1="1020" x2="59846" y2="1020"/>
                        <a14:backgroundMark x1="59846" y1="1020" x2="59846" y2="1020"/>
                        <a14:backgroundMark x1="59846" y1="1020" x2="59846" y2="1020"/>
                        <a14:backgroundMark x1="59846" y1="816" x2="59846" y2="816"/>
                        <a14:backgroundMark x1="60154" y1="2653" x2="61077" y2="6122"/>
                        <a14:backgroundMark x1="61077" y1="6327" x2="61692" y2="6531"/>
                        <a14:backgroundMark x1="62308" y1="7143" x2="64154" y2="8776"/>
                        <a14:backgroundMark x1="64615" y1="9388" x2="66462" y2="13469"/>
                        <a14:backgroundMark x1="67538" y1="17347" x2="68154" y2="20612"/>
                        <a14:backgroundMark x1="69692" y1="24286" x2="70462" y2="26122"/>
                        <a14:backgroundMark x1="70462" y1="26122" x2="70462" y2="26122"/>
                        <a14:backgroundMark x1="70462" y1="26122" x2="72615" y2="34694"/>
                        <a14:backgroundMark x1="72923" y1="36122" x2="72923" y2="36122"/>
                        <a14:backgroundMark x1="72923" y1="35918" x2="72615" y2="34490"/>
                        <a14:backgroundMark x1="71231" y1="29592" x2="69692" y2="26939"/>
                        <a14:backgroundMark x1="67077" y1="21429" x2="64308" y2="18776"/>
                        <a14:backgroundMark x1="64308" y1="18776" x2="64308" y2="18776"/>
                        <a14:backgroundMark x1="61385" y1="9388" x2="60154" y2="5714"/>
                        <a14:backgroundMark x1="60000" y1="5306" x2="59077" y2="3878"/>
                        <a14:backgroundMark x1="58308" y1="2653" x2="57538" y2="2449"/>
                        <a14:backgroundMark x1="54615" y1="2653" x2="52769" y2="3061"/>
                        <a14:backgroundMark x1="69538" y1="19796" x2="69538" y2="19796"/>
                        <a14:backgroundMark x1="69538" y1="20612" x2="70000" y2="22041"/>
                        <a14:backgroundMark x1="71846" y1="28980" x2="71846" y2="28980"/>
                        <a14:backgroundMark x1="71846" y1="28980" x2="71846" y2="28980"/>
                        <a14:backgroundMark x1="73231" y1="33469" x2="73231" y2="33469"/>
                        <a14:backgroundMark x1="73692" y1="35102" x2="73846" y2="36327"/>
                        <a14:backgroundMark x1="74308" y1="46327" x2="74308" y2="46327"/>
                        <a14:backgroundMark x1="70615" y1="49388" x2="64615" y2="50408"/>
                        <a14:backgroundMark x1="63538" y1="51020" x2="63538" y2="51020"/>
                        <a14:backgroundMark x1="56308" y1="50408" x2="49538" y2="47143"/>
                        <a14:backgroundMark x1="49538" y1="47143" x2="42769" y2="48776"/>
                        <a14:backgroundMark x1="37692" y1="50000" x2="37077" y2="50816"/>
                        <a14:backgroundMark x1="35692" y1="54694" x2="32769" y2="58571"/>
                        <a14:backgroundMark x1="32462" y1="58980" x2="32462" y2="58980"/>
                        <a14:backgroundMark x1="21692" y1="62449" x2="21692" y2="62449"/>
                        <a14:backgroundMark x1="21538" y1="62041" x2="21538" y2="62041"/>
                        <a14:backgroundMark x1="21846" y1="51837" x2="21846" y2="51837"/>
                        <a14:backgroundMark x1="21846" y1="51224" x2="21846" y2="51224"/>
                        <a14:backgroundMark x1="29231" y1="49184" x2="37538" y2="54898"/>
                        <a14:backgroundMark x1="45692" y1="62041" x2="46462" y2="62653"/>
                        <a14:backgroundMark x1="46462" y1="62653" x2="48308" y2="66531"/>
                        <a14:backgroundMark x1="51231" y1="72041" x2="54615" y2="74490"/>
                        <a14:backgroundMark x1="57077" y1="76327" x2="58308" y2="76735"/>
                        <a14:backgroundMark x1="58308" y1="76735" x2="58308" y2="76735"/>
                        <a14:backgroundMark x1="63692" y1="82449" x2="64308" y2="82449"/>
                        <a14:backgroundMark x1="68462" y1="83673" x2="74769" y2="85714"/>
                        <a14:backgroundMark x1="75846" y1="87143" x2="75846" y2="87143"/>
                        <a14:backgroundMark x1="76000" y1="87551" x2="76000" y2="87551"/>
                        <a14:backgroundMark x1="76000" y1="87755" x2="76000" y2="87755"/>
                        <a14:backgroundMark x1="75385" y1="89388" x2="72462" y2="90816"/>
                        <a14:backgroundMark x1="71231" y1="90816" x2="71231" y2="90816"/>
                        <a14:backgroundMark x1="68769" y1="90204" x2="35385" y2="78163"/>
                        <a14:backgroundMark x1="25385" y1="73061" x2="25385" y2="73061"/>
                        <a14:backgroundMark x1="25231" y1="73061" x2="25231" y2="73061"/>
                        <a14:backgroundMark x1="24462" y1="68367" x2="23385" y2="60408"/>
                        <a14:backgroundMark x1="23231" y1="59388" x2="23231" y2="59388"/>
                        <a14:backgroundMark x1="21846" y1="48571" x2="21846" y2="40000"/>
                        <a14:backgroundMark x1="21846" y1="39796" x2="21846" y2="39796"/>
                        <a14:backgroundMark x1="21846" y1="39796" x2="21846" y2="39796"/>
                        <a14:backgroundMark x1="28923" y1="42245" x2="33846" y2="48776"/>
                        <a14:backgroundMark x1="36308" y1="56735" x2="36462" y2="57959"/>
                        <a14:backgroundMark x1="36462" y1="57959" x2="36308" y2="62041"/>
                        <a14:backgroundMark x1="28769" y1="75102" x2="21231" y2="72653"/>
                        <a14:backgroundMark x1="19231" y1="69592" x2="19231" y2="69592"/>
                        <a14:backgroundMark x1="18615" y1="66939" x2="16154" y2="55102"/>
                        <a14:backgroundMark x1="16154" y1="54898" x2="16154" y2="54898"/>
                        <a14:backgroundMark x1="16154" y1="54694" x2="16769" y2="55918"/>
                        <a14:backgroundMark x1="20308" y1="64490" x2="22923" y2="68367"/>
                        <a14:backgroundMark x1="23846" y1="68776" x2="23846" y2="68776"/>
                        <a14:backgroundMark x1="23846" y1="68776" x2="28923" y2="71429"/>
                        <a14:backgroundMark x1="32154" y1="74286" x2="32308" y2="75510"/>
                        <a14:backgroundMark x1="32769" y1="76327" x2="34462" y2="78163"/>
                        <a14:backgroundMark x1="34462" y1="78367" x2="43077" y2="78163"/>
                        <a14:backgroundMark x1="45385" y1="79388" x2="46923" y2="82857"/>
                        <a14:backgroundMark x1="43077" y1="82041" x2="26769" y2="73673"/>
                        <a14:backgroundMark x1="26769" y1="73673" x2="26769" y2="73673"/>
                        <a14:backgroundMark x1="26769" y1="73673" x2="25231" y2="72857"/>
                        <a14:backgroundMark x1="20308" y1="68163" x2="19231" y2="66531"/>
                        <a14:backgroundMark x1="19231" y1="65714" x2="20615" y2="59592"/>
                        <a14:backgroundMark x1="21231" y1="59592" x2="21231" y2="59592"/>
                        <a14:backgroundMark x1="21231" y1="59592" x2="24462" y2="58163"/>
                        <a14:backgroundMark x1="26154" y1="57755" x2="28308" y2="60408"/>
                        <a14:backgroundMark x1="29231" y1="64286" x2="19846" y2="47959"/>
                        <a14:backgroundMark x1="19231" y1="44898" x2="19231" y2="44898"/>
                        <a14:backgroundMark x1="19231" y1="44694" x2="19231" y2="44694"/>
                        <a14:backgroundMark x1="18615" y1="60204" x2="24154" y2="68980"/>
                        <a14:backgroundMark x1="28308" y1="70816" x2="33077" y2="71429"/>
                        <a14:backgroundMark x1="33077" y1="71429" x2="41846" y2="67347"/>
                        <a14:backgroundMark x1="56308" y1="66735" x2="56308" y2="66735"/>
                        <a14:backgroundMark x1="56462" y1="66735" x2="56462" y2="66735"/>
                        <a14:backgroundMark x1="56462" y1="66735" x2="49385" y2="76122"/>
                        <a14:backgroundMark x1="92615" y1="15714" x2="92615" y2="15714"/>
                        <a14:backgroundMark x1="55846" y1="36735" x2="55846" y2="36735"/>
                        <a14:backgroundMark x1="55846" y1="36735" x2="55846" y2="36735"/>
                        <a14:backgroundMark x1="55846" y1="36735" x2="55846" y2="36735"/>
                        <a14:backgroundMark x1="53385" y1="27755" x2="52769" y2="24082"/>
                        <a14:backgroundMark x1="52769" y1="24082" x2="52769" y2="24082"/>
                        <a14:backgroundMark x1="52462" y1="24082" x2="51846" y2="17347"/>
                        <a14:backgroundMark x1="51692" y1="14286" x2="51692" y2="14286"/>
                        <a14:backgroundMark x1="51692" y1="14286" x2="51692" y2="14286"/>
                        <a14:backgroundMark x1="51692" y1="14286" x2="50615" y2="13878"/>
                        <a14:backgroundMark x1="46923" y1="10408" x2="46923" y2="10408"/>
                        <a14:backgroundMark x1="46462" y1="10408" x2="46462" y2="10408"/>
                        <a14:backgroundMark x1="46462" y1="10204" x2="46462" y2="10204"/>
                        <a14:backgroundMark x1="46462" y1="10204" x2="46462" y2="10204"/>
                        <a14:backgroundMark x1="45231" y1="11020" x2="41538" y2="13878"/>
                        <a14:backgroundMark x1="39846" y1="17347" x2="41538" y2="24286"/>
                        <a14:backgroundMark x1="45231" y1="29592" x2="45231" y2="29592"/>
                        <a14:backgroundMark x1="45231" y1="29592" x2="47231" y2="30408"/>
                        <a14:backgroundMark x1="55692" y1="40204" x2="54308" y2="35510"/>
                        <a14:backgroundMark x1="52154" y1="18571" x2="52154" y2="18571"/>
                        <a14:backgroundMark x1="51846" y1="18163" x2="51846" y2="18163"/>
                        <a14:backgroundMark x1="51846" y1="18163" x2="51846" y2="18163"/>
                        <a14:backgroundMark x1="43692" y1="13265" x2="34154" y2="9388"/>
                        <a14:backgroundMark x1="34000" y1="9388" x2="34000" y2="9388"/>
                        <a14:backgroundMark x1="39846" y1="1429" x2="39846" y2="1429"/>
                        <a14:backgroundMark x1="42308" y1="816" x2="50000" y2="1633"/>
                        <a14:backgroundMark x1="51385" y1="2653" x2="52308" y2="3265"/>
                        <a14:backgroundMark x1="52923" y1="4490" x2="56000" y2="10204"/>
                        <a14:backgroundMark x1="57231" y1="14286" x2="58308" y2="17959"/>
                        <a14:backgroundMark x1="58769" y1="20204" x2="58769" y2="20204"/>
                        <a14:backgroundMark x1="58769" y1="20204" x2="60154" y2="24286"/>
                        <a14:backgroundMark x1="60769" y1="25918" x2="61692" y2="27755"/>
                        <a14:backgroundMark x1="63385" y1="29796" x2="64154" y2="31224"/>
                        <a14:backgroundMark x1="64154" y1="31429" x2="64154" y2="31429"/>
                        <a14:backgroundMark x1="64154" y1="31633" x2="64154" y2="31633"/>
                        <a14:backgroundMark x1="61077" y1="26122" x2="52308" y2="17143"/>
                        <a14:backgroundMark x1="51692" y1="17143" x2="51692" y2="17143"/>
                        <a14:backgroundMark x1="51385" y1="16735" x2="51385" y2="16735"/>
                        <a14:backgroundMark x1="37385" y1="14082" x2="35385" y2="13878"/>
                        <a14:backgroundMark x1="35231" y1="13265" x2="35077" y2="11224"/>
                        <a14:backgroundMark x1="35846" y1="7143" x2="36308" y2="5510"/>
                        <a14:backgroundMark x1="36462" y1="3061" x2="36462" y2="3061"/>
                        <a14:backgroundMark x1="36462" y1="3061" x2="44000" y2="1633"/>
                        <a14:backgroundMark x1="46308" y1="1837" x2="48154" y2="3061"/>
                        <a14:backgroundMark x1="93077" y1="10816" x2="93077" y2="10816"/>
                        <a14:backgroundMark x1="89077" y1="15918" x2="89077" y2="15918"/>
                        <a14:backgroundMark x1="85231" y1="2653" x2="85231" y2="2653"/>
                        <a14:backgroundMark x1="95385" y1="30408" x2="95385" y2="30408"/>
                        <a14:backgroundMark x1="87846" y1="17959" x2="87846" y2="17959"/>
                        <a14:backgroundMark x1="90615" y1="26939" x2="90615" y2="26939"/>
                        <a14:backgroundMark x1="90615" y1="26939" x2="90615" y2="26939"/>
                        <a14:backgroundMark x1="90615" y1="26939" x2="90615" y2="26939"/>
                        <a14:backgroundMark x1="96615" y1="15102" x2="96615" y2="15102"/>
                        <a14:backgroundMark x1="93538" y1="6327" x2="93538" y2="6327"/>
                        <a14:backgroundMark x1="93231" y1="6122" x2="88462" y2="3673"/>
                        <a14:backgroundMark x1="86615" y1="3673" x2="86615" y2="3673"/>
                        <a14:backgroundMark x1="86615" y1="3265" x2="83538" y2="5306"/>
                        <a14:backgroundMark x1="83077" y1="5306" x2="82923" y2="6531"/>
                        <a14:backgroundMark x1="83077" y1="13265" x2="83692" y2="17347"/>
                        <a14:backgroundMark x1="83846" y1="18776" x2="86000" y2="23265"/>
                        <a14:backgroundMark x1="88000" y1="24490" x2="88000" y2="24490"/>
                        <a14:backgroundMark x1="90308" y1="27551" x2="92615" y2="32857"/>
                        <a14:backgroundMark x1="93692" y1="36122" x2="94308" y2="38980"/>
                        <a14:backgroundMark x1="94462" y1="40000" x2="94769" y2="41633"/>
                        <a14:backgroundMark x1="95077" y1="43265" x2="95385" y2="44898"/>
                        <a14:backgroundMark x1="95692" y1="45510" x2="95692" y2="45510"/>
                        <a14:backgroundMark x1="97231" y1="63469" x2="97231" y2="63469"/>
                        <a14:backgroundMark x1="98462" y1="40612" x2="98462" y2="40612"/>
                        <a14:backgroundMark x1="98462" y1="40204" x2="98462" y2="40204"/>
                        <a14:backgroundMark x1="98462" y1="40204" x2="97077" y2="33878"/>
                        <a14:backgroundMark x1="97077" y1="33878" x2="97077" y2="33878"/>
                        <a14:backgroundMark x1="97077" y1="33878" x2="98308" y2="17347"/>
                        <a14:backgroundMark x1="98308" y1="17347" x2="98308" y2="17347"/>
                        <a14:backgroundMark x1="98308" y1="17143" x2="98000" y2="15510"/>
                        <a14:backgroundMark x1="97692" y1="12449" x2="97692" y2="12449"/>
                        <a14:backgroundMark x1="97692" y1="12041" x2="97692" y2="11224"/>
                        <a14:backgroundMark x1="97231" y1="5510" x2="97231" y2="5510"/>
                        <a14:backgroundMark x1="77846" y1="7959" x2="77846" y2="7959"/>
                        <a14:backgroundMark x1="77846" y1="7959" x2="77846" y2="7959"/>
                        <a14:backgroundMark x1="77231" y1="6531" x2="75538" y2="5306"/>
                        <a14:backgroundMark x1="75385" y1="4898" x2="75385" y2="4898"/>
                        <a14:backgroundMark x1="74769" y1="4082" x2="74769" y2="4082"/>
                        <a14:backgroundMark x1="81385" y1="6122" x2="83692" y2="9184"/>
                        <a14:backgroundMark x1="83846" y1="10816" x2="83846" y2="11633"/>
                        <a14:backgroundMark x1="83846" y1="15102" x2="83846" y2="20612"/>
                        <a14:backgroundMark x1="87231" y1="29592" x2="87231" y2="29592"/>
                        <a14:backgroundMark x1="88308" y1="30816" x2="90308" y2="34490"/>
                        <a14:backgroundMark x1="90923" y1="36327" x2="90923" y2="36327"/>
                        <a14:backgroundMark x1="54923" y1="57959" x2="54923" y2="57959"/>
                        <a14:backgroundMark x1="54923" y1="57347" x2="52462" y2="49184"/>
                        <a14:backgroundMark x1="50769" y1="47143" x2="48308" y2="44898"/>
                        <a14:backgroundMark x1="48154" y1="44490" x2="48154" y2="44490"/>
                        <a14:backgroundMark x1="47692" y1="44082" x2="45231" y2="44082"/>
                        <a14:backgroundMark x1="42923" y1="44490" x2="42154" y2="44082"/>
                        <a14:backgroundMark x1="41692" y1="43673" x2="41692" y2="43673"/>
                        <a14:backgroundMark x1="41077" y1="41837" x2="41077" y2="41837"/>
                        <a14:backgroundMark x1="41077" y1="41837" x2="41077" y2="41837"/>
                        <a14:backgroundMark x1="55692" y1="39184" x2="61385" y2="48367"/>
                        <a14:backgroundMark x1="67231" y1="69592" x2="67692" y2="71224"/>
                        <a14:backgroundMark x1="67692" y1="71224" x2="67692" y2="71224"/>
                        <a14:backgroundMark x1="67692" y1="71224" x2="69538" y2="73061"/>
                        <a14:backgroundMark x1="70154" y1="74286" x2="70769" y2="74694"/>
                        <a14:backgroundMark x1="70769" y1="74694" x2="70769" y2="74694"/>
                        <a14:backgroundMark x1="70769" y1="74694" x2="70769" y2="74694"/>
                        <a14:backgroundMark x1="72000" y1="76122" x2="72923" y2="76939"/>
                        <a14:backgroundMark x1="74769" y1="78571" x2="76000" y2="80000"/>
                        <a14:backgroundMark x1="77077" y1="81429" x2="77077" y2="81429"/>
                        <a14:backgroundMark x1="78923" y1="82857" x2="80000" y2="83265"/>
                        <a14:backgroundMark x1="80000" y1="83265" x2="80000" y2="83265"/>
                        <a14:backgroundMark x1="80000" y1="83265" x2="79077" y2="79796"/>
                        <a14:backgroundMark x1="74308" y1="73878" x2="70000" y2="70000"/>
                        <a14:backgroundMark x1="67692" y1="68980" x2="63385" y2="66735"/>
                        <a14:backgroundMark x1="60769" y1="65306" x2="60769" y2="65306"/>
                        <a14:backgroundMark x1="60154" y1="64286" x2="52154" y2="53265"/>
                        <a14:backgroundMark x1="50615" y1="51837" x2="50615" y2="51837"/>
                        <a14:backgroundMark x1="48923" y1="48571" x2="45077" y2="41633"/>
                        <a14:backgroundMark x1="45077" y1="41633" x2="45077" y2="41633"/>
                        <a14:backgroundMark x1="96154" y1="61020" x2="96154" y2="61020"/>
                        <a14:backgroundMark x1="98462" y1="65714" x2="98462" y2="65714"/>
                        <a14:backgroundMark x1="94923" y1="58571" x2="94923" y2="58571"/>
                        <a14:backgroundMark x1="91538" y1="51837" x2="91538" y2="51837"/>
                        <a14:backgroundMark x1="67077" y1="1020" x2="67077" y2="1020"/>
                        <a14:backgroundMark x1="91538" y1="82857" x2="91538" y2="82857"/>
                        <a14:backgroundMark x1="90615" y1="78571" x2="90615" y2="78571"/>
                        <a14:backgroundMark x1="93692" y1="87755" x2="93692" y2="87755"/>
                        <a14:backgroundMark x1="95077" y1="93061" x2="95077" y2="93061"/>
                        <a14:backgroundMark x1="72923" y1="6122" x2="72923" y2="61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501" t="-4157" r="-1" b="26522"/>
          <a:stretch/>
        </p:blipFill>
        <p:spPr>
          <a:xfrm>
            <a:off x="6781800" y="4034614"/>
            <a:ext cx="1491263" cy="207340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727333" y="6175298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huôn gói bánh chưng – thaonguyenhom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18" y="3990076"/>
            <a:ext cx="2823667" cy="216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422918" y="6152554"/>
            <a:ext cx="2823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4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0" grpId="0"/>
      <p:bldP spid="11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143001"/>
            <a:ext cx="6705599" cy="5181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6"/>
    </mc:Choice>
    <mc:Fallback xmlns="">
      <p:transition spd="slow" advTm="87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5 mẹo vặt đơn giản nhưng rất hữu ích trong dịp Tết - Vạn Điều H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066800"/>
            <a:ext cx="8058150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6324601"/>
            <a:ext cx="6019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9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5"/>
    </mc:Choice>
    <mc:Fallback xmlns="">
      <p:transition spd="slow" advTm="76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867" y="1066800"/>
            <a:ext cx="7734265" cy="515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6324601"/>
            <a:ext cx="78295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mâm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89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12"/>
    </mc:Choice>
    <mc:Fallback xmlns="">
      <p:transition spd="slow" advTm="9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6400800" cy="5562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316318" y="2438400"/>
            <a:ext cx="1675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tét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5031474">
            <a:off x="6582356" y="2030031"/>
            <a:ext cx="165472" cy="1740068"/>
          </a:xfrm>
          <a:prstGeom prst="down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0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55"/>
    </mc:Choice>
    <mc:Fallback xmlns="">
      <p:transition spd="slow" advTm="22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6" grpId="0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r="12963" b="13462"/>
          <a:stretch/>
        </p:blipFill>
        <p:spPr>
          <a:xfrm>
            <a:off x="2146" y="-4207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2074845" y="76200"/>
            <a:ext cx="5241473" cy="60960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6" y="1143000"/>
            <a:ext cx="3253014" cy="2373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3516702"/>
            <a:ext cx="19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gấc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581" y="719895"/>
            <a:ext cx="3686419" cy="283421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8" y="3893586"/>
            <a:ext cx="3118702" cy="24252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814" y="3861996"/>
            <a:ext cx="3317951" cy="248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26662" y="3520980"/>
            <a:ext cx="268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nếp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" y="6323745"/>
            <a:ext cx="228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ngũ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37802" y="6350459"/>
            <a:ext cx="2801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chưng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gù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3638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02"/>
    </mc:Choice>
    <mc:Fallback xmlns="">
      <p:transition spd="slow" advTm="23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25" grpId="0"/>
      <p:bldP spid="26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9.7|2.4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163</Words>
  <Application>Microsoft Office PowerPoint</Application>
  <PresentationFormat>On-screen Show (4:3)</PresentationFormat>
  <Paragraphs>32</Paragraphs>
  <Slides>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14</cp:revision>
  <dcterms:created xsi:type="dcterms:W3CDTF">2021-11-13T12:47:57Z</dcterms:created>
  <dcterms:modified xsi:type="dcterms:W3CDTF">2022-08-11T14:49:09Z</dcterms:modified>
</cp:coreProperties>
</file>