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8" y="14614"/>
            <a:ext cx="9293602" cy="684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" y="25052"/>
            <a:ext cx="9151269" cy="683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Tạm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biệt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búp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bê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TamBietBupBe-BaoAn-5159535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14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614"/>
            <a:ext cx="9196901" cy="684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4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0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8" y="27140"/>
            <a:ext cx="9191196" cy="68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11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" y="152400"/>
            <a:ext cx="9116860" cy="683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41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71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647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1171</TotalTime>
  <Words>47</Words>
  <Application>Microsoft Office PowerPoint</Application>
  <PresentationFormat>On-screen Show (4:3)</PresentationFormat>
  <Paragraphs>10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Hát: Tạm biệt búp bê thân yêu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50</cp:revision>
  <dcterms:created xsi:type="dcterms:W3CDTF">2017-11-07T05:57:17Z</dcterms:created>
  <dcterms:modified xsi:type="dcterms:W3CDTF">2022-07-08T09:45:24Z</dcterms:modified>
</cp:coreProperties>
</file>