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C362-49CB-4713-904A-A9CEF573A88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" y="0"/>
            <a:ext cx="91984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5" y="910525"/>
            <a:ext cx="650087" cy="653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0574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Tài:Tìm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581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:(4-5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5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5821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198908" cy="5897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3-14328054736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72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1-1432805439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m sa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5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Content Placeholder 3" descr="3300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Bệnh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sốt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xuất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huyết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Đề tài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inh anh giat minh ve benh sot xuat huye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44" y="1066800"/>
            <a:ext cx="84077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ng-chong-benh-sot-xuat-huyet-768x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photo1505449705228-1505449705412-0-9-348-570-crop-1505449753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8305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Administrator\Desktop\trieu ch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2616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inh-anh-bieu-hien-cua-sot-xuat-huy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599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Hình ảnh: Con muỗi vằn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vutrungnhan@gmail.com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qwe</dc:creator>
  <cp:lastModifiedBy>Admin</cp:lastModifiedBy>
  <cp:revision>33</cp:revision>
  <dcterms:created xsi:type="dcterms:W3CDTF">2018-05-05T15:16:51Z</dcterms:created>
  <dcterms:modified xsi:type="dcterms:W3CDTF">2022-07-09T13:50:47Z</dcterms:modified>
</cp:coreProperties>
</file>