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61" r:id="rId6"/>
    <p:sldId id="262" r:id="rId7"/>
    <p:sldId id="263" r:id="rId8"/>
    <p:sldId id="264" r:id="rId9"/>
    <p:sldId id="25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379BA-1A3C-4DDD-8877-3E4ADDF5677F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FBB4-99F0-45D7-9E2C-A228AC3DC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312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379BA-1A3C-4DDD-8877-3E4ADDF5677F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FBB4-99F0-45D7-9E2C-A228AC3DC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512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379BA-1A3C-4DDD-8877-3E4ADDF5677F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FBB4-99F0-45D7-9E2C-A228AC3DC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203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379BA-1A3C-4DDD-8877-3E4ADDF5677F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FBB4-99F0-45D7-9E2C-A228AC3DC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712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379BA-1A3C-4DDD-8877-3E4ADDF5677F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FBB4-99F0-45D7-9E2C-A228AC3DC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6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379BA-1A3C-4DDD-8877-3E4ADDF5677F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FBB4-99F0-45D7-9E2C-A228AC3DC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358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379BA-1A3C-4DDD-8877-3E4ADDF5677F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FBB4-99F0-45D7-9E2C-A228AC3DC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194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379BA-1A3C-4DDD-8877-3E4ADDF5677F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FBB4-99F0-45D7-9E2C-A228AC3DC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099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379BA-1A3C-4DDD-8877-3E4ADDF5677F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FBB4-99F0-45D7-9E2C-A228AC3DC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599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379BA-1A3C-4DDD-8877-3E4ADDF5677F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FBB4-99F0-45D7-9E2C-A228AC3DC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822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379BA-1A3C-4DDD-8877-3E4ADDF5677F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FBB4-99F0-45D7-9E2C-A228AC3DC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921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379BA-1A3C-4DDD-8877-3E4ADDF5677F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CFBB4-99F0-45D7-9E2C-A228AC3DC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79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90400" cy="6946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4908" y="395416"/>
            <a:ext cx="11244649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</a:p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 NHẬN THỨC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262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571500" y="1161535"/>
            <a:ext cx="1099819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8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8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endParaRPr lang="en-US" sz="8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8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RuocDenDuoiAnhTrang-DangCapNhat_3bvvx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65799" y="42700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96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838199" y="840259"/>
            <a:ext cx="1093778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8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8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ết</a:t>
            </a:r>
            <a:r>
              <a:rPr lang="en-US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endParaRPr lang="en-US" sz="8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98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400" y="109537"/>
            <a:ext cx="10515600" cy="1325563"/>
          </a:xfrm>
        </p:spPr>
        <p:txBody>
          <a:bodyPr/>
          <a:lstStyle/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Rước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rằm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81100"/>
            <a:ext cx="11480800" cy="5676899"/>
          </a:xfrm>
        </p:spPr>
      </p:pic>
    </p:spTree>
    <p:extLst>
      <p:ext uri="{BB962C8B-B14F-4D97-AF65-F5344CB8AC3E}">
        <p14:creationId xmlns:p14="http://schemas.microsoft.com/office/powerpoint/2010/main" val="2637978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Rước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1690688"/>
            <a:ext cx="11899900" cy="4951412"/>
          </a:xfrm>
        </p:spPr>
      </p:pic>
    </p:spTree>
    <p:extLst>
      <p:ext uri="{BB962C8B-B14F-4D97-AF65-F5344CB8AC3E}">
        <p14:creationId xmlns:p14="http://schemas.microsoft.com/office/powerpoint/2010/main" val="1758747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700" y="211137"/>
            <a:ext cx="10515600" cy="1325563"/>
          </a:xfrm>
        </p:spPr>
        <p:txBody>
          <a:bodyPr/>
          <a:lstStyle/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lân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1206500"/>
            <a:ext cx="11582400" cy="5651500"/>
          </a:xfrm>
        </p:spPr>
      </p:pic>
    </p:spTree>
    <p:extLst>
      <p:ext uri="{BB962C8B-B14F-4D97-AF65-F5344CB8AC3E}">
        <p14:creationId xmlns:p14="http://schemas.microsoft.com/office/powerpoint/2010/main" val="402091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0" y="136525"/>
            <a:ext cx="10515600" cy="1325563"/>
          </a:xfrm>
        </p:spPr>
        <p:txBody>
          <a:bodyPr/>
          <a:lstStyle/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mâm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ngũ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1270000"/>
            <a:ext cx="11772900" cy="5587999"/>
          </a:xfrm>
        </p:spPr>
      </p:pic>
    </p:spTree>
    <p:extLst>
      <p:ext uri="{BB962C8B-B14F-4D97-AF65-F5344CB8AC3E}">
        <p14:creationId xmlns:p14="http://schemas.microsoft.com/office/powerpoint/2010/main" val="2792125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160337"/>
            <a:ext cx="10515600" cy="1325563"/>
          </a:xfrm>
        </p:spPr>
        <p:txBody>
          <a:bodyPr/>
          <a:lstStyle/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Mâm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ngũ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1371600"/>
            <a:ext cx="11468100" cy="5295899"/>
          </a:xfrm>
        </p:spPr>
      </p:pic>
    </p:spTree>
    <p:extLst>
      <p:ext uri="{BB962C8B-B14F-4D97-AF65-F5344CB8AC3E}">
        <p14:creationId xmlns:p14="http://schemas.microsoft.com/office/powerpoint/2010/main" val="2740569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854200" y="1556951"/>
            <a:ext cx="86487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endParaRPr lang="en-US" sz="6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ChiecDenOngSao-TopCa_3btp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73750" y="39695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73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3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88</Words>
  <Application>Microsoft Office PowerPoint</Application>
  <PresentationFormat>Widescreen</PresentationFormat>
  <Paragraphs>19</Paragraphs>
  <Slides>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Rước đèn dưới ánh trăng rằm trung thu</vt:lpstr>
      <vt:lpstr>Rước đèn ông sao</vt:lpstr>
      <vt:lpstr>Múa sư tử (múa lân)</vt:lpstr>
      <vt:lpstr>Các bạn nhỏ đang bày mâm ngũ quả</vt:lpstr>
      <vt:lpstr>Mâm ngũ quả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Phong4T1</dc:creator>
  <cp:lastModifiedBy>Phong4T1</cp:lastModifiedBy>
  <cp:revision>7</cp:revision>
  <dcterms:created xsi:type="dcterms:W3CDTF">2020-09-24T02:04:47Z</dcterms:created>
  <dcterms:modified xsi:type="dcterms:W3CDTF">2020-09-24T02:55:59Z</dcterms:modified>
</cp:coreProperties>
</file>