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2" r:id="rId6"/>
    <p:sldId id="263" r:id="rId7"/>
    <p:sldId id="265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BD9F-3C2E-49B3-A2C6-22100C2D4897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6422-06EA-44C6-9CF7-CA0CF4D5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7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BD9F-3C2E-49B3-A2C6-22100C2D4897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6422-06EA-44C6-9CF7-CA0CF4D5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7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BD9F-3C2E-49B3-A2C6-22100C2D4897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6422-06EA-44C6-9CF7-CA0CF4D5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1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BD9F-3C2E-49B3-A2C6-22100C2D4897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6422-06EA-44C6-9CF7-CA0CF4D5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8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BD9F-3C2E-49B3-A2C6-22100C2D4897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6422-06EA-44C6-9CF7-CA0CF4D5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4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BD9F-3C2E-49B3-A2C6-22100C2D4897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6422-06EA-44C6-9CF7-CA0CF4D5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0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BD9F-3C2E-49B3-A2C6-22100C2D4897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6422-06EA-44C6-9CF7-CA0CF4D5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BD9F-3C2E-49B3-A2C6-22100C2D4897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6422-06EA-44C6-9CF7-CA0CF4D5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BD9F-3C2E-49B3-A2C6-22100C2D4897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6422-06EA-44C6-9CF7-CA0CF4D5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6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BD9F-3C2E-49B3-A2C6-22100C2D4897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6422-06EA-44C6-9CF7-CA0CF4D5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9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BD9F-3C2E-49B3-A2C6-22100C2D4897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6422-06EA-44C6-9CF7-CA0CF4D5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3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CBD9F-3C2E-49B3-A2C6-22100C2D4897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6422-06EA-44C6-9CF7-CA0CF4D5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0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media7.wma"/><Relationship Id="rId7" Type="http://schemas.openxmlformats.org/officeDocument/2006/relationships/image" Target="../media/image25.jpeg"/><Relationship Id="rId12" Type="http://schemas.openxmlformats.org/officeDocument/2006/relationships/image" Target="../media/image2.png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8.wma"/><Relationship Id="rId7" Type="http://schemas.openxmlformats.org/officeDocument/2006/relationships/image" Target="../media/image32.jpeg"/><Relationship Id="rId2" Type="http://schemas.microsoft.com/office/2007/relationships/media" Target="../media/media8.wma"/><Relationship Id="rId1" Type="http://schemas.openxmlformats.org/officeDocument/2006/relationships/tags" Target="../tags/tag8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35.gif"/><Relationship Id="rId11" Type="http://schemas.openxmlformats.org/officeDocument/2006/relationships/image" Target="../media/image2.png"/><Relationship Id="rId5" Type="http://schemas.openxmlformats.org/officeDocument/2006/relationships/image" Target="../media/image34.gif"/><Relationship Id="rId10" Type="http://schemas.openxmlformats.org/officeDocument/2006/relationships/image" Target="../media/image38.png"/><Relationship Id="rId4" Type="http://schemas.openxmlformats.org/officeDocument/2006/relationships/image" Target="../media/image33.gif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audio" Target="../media/media6.wma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.png"/><Relationship Id="rId2" Type="http://schemas.microsoft.com/office/2007/relationships/media" Target="../media/media6.wma"/><Relationship Id="rId16" Type="http://schemas.openxmlformats.org/officeDocument/2006/relationships/image" Target="../media/image22.jpeg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iep mung 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712203" y="2076772"/>
            <a:ext cx="7573504" cy="15754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102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TOÁN:ĐẾM ĐẾN 6. NHẬN BIẾTSỐ 6 </a:t>
            </a:r>
          </a:p>
          <a:p>
            <a:pPr algn="ctr"/>
            <a:r>
              <a:rPr lang="en-US" sz="28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ứa tuổi: 5 – </a:t>
            </a:r>
            <a:r>
              <a:rPr lang="vi-VN" sz="28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tuổi</a:t>
            </a:r>
            <a:endParaRPr lang="en-US" sz="2800" b="1" kern="1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Hảo</a:t>
            </a:r>
            <a:endParaRPr lang="en-US" sz="2800" b="1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0" y="1371600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b="1" dirty="0">
              <a:solidFill>
                <a:srgbClr val="FF0066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3554D8-D058-FA6C-F3F8-9CDFBE45A82F}"/>
              </a:ext>
            </a:extLst>
          </p:cNvPr>
          <p:cNvSpPr txBox="1"/>
          <p:nvPr/>
        </p:nvSpPr>
        <p:spPr>
          <a:xfrm>
            <a:off x="-356461" y="588936"/>
            <a:ext cx="12925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accent1"/>
                </a:solidFill>
              </a:rPr>
              <a:t>PHÒNG GIÁO DỤC VÀ ĐÀO TẠO QUẬN LONG BIÊN</a:t>
            </a:r>
          </a:p>
          <a:p>
            <a:pPr algn="ctr"/>
            <a:r>
              <a:rPr lang="en-US" sz="4000">
                <a:solidFill>
                  <a:schemeClr val="accent1"/>
                </a:solidFill>
              </a:rPr>
              <a:t>TRƯỜNG MẦM NON HOA SỮA</a:t>
            </a:r>
          </a:p>
        </p:txBody>
      </p:sp>
    </p:spTree>
    <p:extLst>
      <p:ext uri="{BB962C8B-B14F-4D97-AF65-F5344CB8AC3E}">
        <p14:creationId xmlns:p14="http://schemas.microsoft.com/office/powerpoint/2010/main" val="11451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1"/>
    </mc:Choice>
    <mc:Fallback xmlns="">
      <p:transition spd="slow" advTm="7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6837363" y="76200"/>
            <a:ext cx="3962400" cy="396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3" descr="ba-lo-bong-mau-hong-gau-tra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71" y="519906"/>
            <a:ext cx="9144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1" descr="ba-lo-bong-mau-hong-gau-tra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961" y="255212"/>
            <a:ext cx="9144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2" descr="ba-lo-bong-mau-hong-gau-tra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542" y="465221"/>
            <a:ext cx="9144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a-lo-bong-mau-hong-gau-tra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98" y="1779212"/>
            <a:ext cx="9699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4" descr="ba-lo-bong-mau-hong-gau-tra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2386806"/>
            <a:ext cx="9144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0" descr="ba-lo-bong-mau-hong-gau-tra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763" y="1909011"/>
            <a:ext cx="9144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5359046" y="2535573"/>
            <a:ext cx="11430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0600">
                <a:solidFill>
                  <a:schemeClr val="hlink"/>
                </a:solidFill>
              </a:rPr>
              <a:t>6</a:t>
            </a:r>
          </a:p>
        </p:txBody>
      </p:sp>
      <p:sp>
        <p:nvSpPr>
          <p:cNvPr id="15" name="Line 55"/>
          <p:cNvSpPr>
            <a:spLocks noChangeShapeType="1"/>
          </p:cNvSpPr>
          <p:nvPr/>
        </p:nvSpPr>
        <p:spPr bwMode="auto">
          <a:xfrm flipH="1">
            <a:off x="6119136" y="1392573"/>
            <a:ext cx="762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6" name="Picture 6" descr="1%20be%20trai%20mu%20do%20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01" y="453732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1%20be%20trai%20mu%20do%20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72" y="2172621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1%20be%20trai%20mu%20do%20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8" y="11430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1%20be%20trai%20mu%20do%20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36" y="1070811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971800" y="4114800"/>
            <a:ext cx="5867400" cy="2743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21" name="Picture 19" descr="1%20be%20gai%20buoc%20toc%20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16208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 descr="1%20be%20gai%20buoc%20toc%20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13509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 descr="1%20be%20gai%20buoc%20toc%20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257800"/>
            <a:ext cx="12842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1%20be%20gai%20buoc%20toc%20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38600"/>
            <a:ext cx="12842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1%20be%20gai%20buoc%20toc%20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86400"/>
            <a:ext cx="12160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03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53"/>
    </mc:Choice>
    <mc:Fallback xmlns="">
      <p:transition spd="slow" advTm="52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7301413" y="304800"/>
            <a:ext cx="4114800" cy="2819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14" descr="Kết quả hình ảnh cho hình ảnh đồ dùng cá nhân của bé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81" y="3810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Kết quả hình ảnh cho hình ảnh đồ dùng cá nhân của bé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215" y="453189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Kết quả hình ảnh cho hình ảnh đồ dùng cá nhân của bé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813" y="3048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Kết quả hình ảnh cho hình ảnh đồ dùng cá nhân của bé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13" y="1766636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Kết quả hình ảnh cho hình ảnh đồ dùng cá nhân của bé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413" y="1758616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Kết quả hình ảnh cho hình ảnh đồ dùng cá nhân của bé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813" y="1694447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994861" y="838200"/>
            <a:ext cx="1828800" cy="2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5600" dirty="0">
                <a:solidFill>
                  <a:schemeClr val="hlink"/>
                </a:solidFill>
              </a:rPr>
              <a:t>6</a:t>
            </a:r>
          </a:p>
        </p:txBody>
      </p:sp>
      <p:sp>
        <p:nvSpPr>
          <p:cNvPr id="13" name="Line 33"/>
          <p:cNvSpPr>
            <a:spLocks noChangeShapeType="1"/>
          </p:cNvSpPr>
          <p:nvPr/>
        </p:nvSpPr>
        <p:spPr bwMode="auto">
          <a:xfrm flipH="1">
            <a:off x="5822407" y="872289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656764" y="3429000"/>
            <a:ext cx="4495800" cy="3429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63" y="5167312"/>
            <a:ext cx="13112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005" y="5175834"/>
            <a:ext cx="13112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82" y="3605963"/>
            <a:ext cx="13112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31" y="3671887"/>
            <a:ext cx="13112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6936080" y="3272589"/>
            <a:ext cx="4191000" cy="3657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0" name="Picture 27" descr="Hình ảnh có liên qua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13" y="4094746"/>
            <a:ext cx="21621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8" descr="Hình ảnh có liên qua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855" y="4509084"/>
            <a:ext cx="21621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" descr="Hình ảnh có liên qua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713" y="3272589"/>
            <a:ext cx="21621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Audio 2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95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54"/>
    </mc:Choice>
    <mc:Fallback xmlns="">
      <p:transition spd="slow" advTm="45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1315570erpqxojwm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72457" y="-1872457"/>
            <a:ext cx="7620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1" descr="1315570erpqxojwm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90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 rot="16200000" flipV="1">
            <a:off x="-438150" y="4229100"/>
            <a:ext cx="3067050" cy="2190750"/>
            <a:chOff x="0" y="2940"/>
            <a:chExt cx="1764" cy="1380"/>
          </a:xfrm>
        </p:grpSpPr>
        <p:pic>
          <p:nvPicPr>
            <p:cNvPr id="7" name="Picture 9" descr="1152962fbcnoddsv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2940"/>
              <a:ext cx="4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1152962fbcnoddsv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34" y="3390"/>
              <a:ext cx="4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4"/>
          <p:cNvGrpSpPr>
            <a:grpSpLocks/>
          </p:cNvGrpSpPr>
          <p:nvPr/>
        </p:nvGrpSpPr>
        <p:grpSpPr bwMode="auto">
          <a:xfrm rot="10800000">
            <a:off x="9439379" y="-33745"/>
            <a:ext cx="2714625" cy="2667000"/>
            <a:chOff x="0" y="2640"/>
            <a:chExt cx="1710" cy="1680"/>
          </a:xfrm>
        </p:grpSpPr>
        <p:pic>
          <p:nvPicPr>
            <p:cNvPr id="13" name="Picture 15" descr="738563agt731ys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480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738563agt731ys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63" y="3273"/>
              <a:ext cx="52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0" descr="Floral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66475" y="16668"/>
            <a:ext cx="10064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1315570erpqxojwm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182350" y="3722688"/>
            <a:ext cx="990600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20"/>
          <p:cNvGrpSpPr>
            <a:grpSpLocks/>
          </p:cNvGrpSpPr>
          <p:nvPr/>
        </p:nvGrpSpPr>
        <p:grpSpPr bwMode="auto">
          <a:xfrm rot="10800000" flipV="1">
            <a:off x="8963025" y="4724400"/>
            <a:ext cx="2714625" cy="2209800"/>
            <a:chOff x="0" y="2640"/>
            <a:chExt cx="1710" cy="1680"/>
          </a:xfrm>
        </p:grpSpPr>
        <p:pic>
          <p:nvPicPr>
            <p:cNvPr id="21" name="Picture 21" descr="738563agt731ys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480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 descr="738563agt731ys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63" y="3273"/>
              <a:ext cx="52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30" descr="1315570erpqxojwm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878345" y="3739356"/>
            <a:ext cx="8382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8" descr="caùc con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08" y="4722858"/>
            <a:ext cx="6416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 descr="tiet hoc ket thuc cop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08" y="533399"/>
            <a:ext cx="67500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Floral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0200" y="5410200"/>
            <a:ext cx="10064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3"/>
          <p:cNvGrpSpPr>
            <a:grpSpLocks/>
          </p:cNvGrpSpPr>
          <p:nvPr/>
        </p:nvGrpSpPr>
        <p:grpSpPr bwMode="auto">
          <a:xfrm rot="16200000" flipV="1">
            <a:off x="418306" y="3982470"/>
            <a:ext cx="2249488" cy="2667000"/>
            <a:chOff x="0" y="2640"/>
            <a:chExt cx="1710" cy="1680"/>
          </a:xfrm>
        </p:grpSpPr>
        <p:pic>
          <p:nvPicPr>
            <p:cNvPr id="28" name="Picture 24" descr="738563agt731ys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480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5" descr="738563agt731ys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63" y="3273"/>
              <a:ext cx="52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4"/>
    </mc:Choice>
    <mc:Fallback xmlns="">
      <p:transition spd="slow" advTm="5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359568" y="140368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/>
              <a:t>ÔN SỐ LƯỢNG TRONG PHẠM VI 5</a:t>
            </a:r>
          </a:p>
        </p:txBody>
      </p:sp>
      <p:pic>
        <p:nvPicPr>
          <p:cNvPr id="9" name="Picture 10" descr="m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31" y="553454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m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69" y="346911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m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50" y="2964783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18"/>
          <p:cNvSpPr>
            <a:spLocks noChangeArrowheads="1" noChangeShapeType="1" noTextEdit="1"/>
          </p:cNvSpPr>
          <p:nvPr/>
        </p:nvSpPr>
        <p:spPr bwMode="auto">
          <a:xfrm>
            <a:off x="10790321" y="477253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cs typeface="Arial" panose="020B060402020202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2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68"/>
    </mc:Choice>
    <mc:Fallback xmlns="">
      <p:transition spd="slow" advTm="18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zty133907168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753979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zty133907168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833187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zty133907168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104148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zty133907168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037974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19"/>
          <p:cNvSpPr>
            <a:spLocks noChangeArrowheads="1" noChangeShapeType="1" noTextEdit="1"/>
          </p:cNvSpPr>
          <p:nvPr/>
        </p:nvSpPr>
        <p:spPr bwMode="auto">
          <a:xfrm>
            <a:off x="10363200" y="109287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cs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5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82"/>
    </mc:Choice>
    <mc:Fallback xmlns="">
      <p:transition spd="slow" advTm="16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Ô &amp;dstrok;i mưa, Công ty ô, Ô quảng cáo, Sản xuất ô dù, Bán ô dù - Nghệ thuật - &amp;Dstrok;ồ  Sưu Tầm - Sở thíc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55" y="199468"/>
            <a:ext cx="3076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Ô &amp;dstrok;i mưa, Công ty ô, Ô quảng cáo, Sản xuất ô dù, Bán ô dù - Nghệ thuật - &amp;Dstrok;ồ  Sưu Tầm - Sở thíc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43" y="455344"/>
            <a:ext cx="3076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Ô &amp;dstrok;i mưa, Công ty ô, Ô quảng cáo, Sản xuất ô dù, Bán ô dù - Nghệ thuật - &amp;Dstrok;ồ  Sưu Tầm - Sở thíc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37" y="839684"/>
            <a:ext cx="3076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Ô &amp;dstrok;i mưa, Công ty ô, Ô quảng cáo, Sản xuất ô dù, Bán ô dù - Nghệ thuật - &amp;Dstrok;ồ  Sưu Tầm - Sở thíc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49" y="3276043"/>
            <a:ext cx="3076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Ô &amp;dstrok;i mưa, Công ty ô, Ô quảng cáo, Sản xuất ô dù, Bán ô dù - Nghệ thuật - &amp;Dstrok;ồ  Sưu Tầm - Sở thíc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94" y="3148105"/>
            <a:ext cx="3076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10694349" y="289956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06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7"/>
    </mc:Choice>
    <mc:Fallback xmlns="">
      <p:transition spd="slow" advTm="16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-41983" y="-322714"/>
            <a:ext cx="4572000" cy="4937125"/>
            <a:chOff x="0" y="-91"/>
            <a:chExt cx="3117" cy="2875"/>
          </a:xfrm>
        </p:grpSpPr>
        <p:pic>
          <p:nvPicPr>
            <p:cNvPr id="5" name="Picture 17" descr="696927qx7ttrgj3j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8" descr="696927qx7ttrgj3j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4"/>
          <p:cNvGrpSpPr>
            <a:grpSpLocks/>
          </p:cNvGrpSpPr>
          <p:nvPr/>
        </p:nvGrpSpPr>
        <p:grpSpPr bwMode="auto">
          <a:xfrm rot="-5400000">
            <a:off x="378619" y="2055019"/>
            <a:ext cx="4211637" cy="5394325"/>
            <a:chOff x="0" y="-91"/>
            <a:chExt cx="3117" cy="2875"/>
          </a:xfrm>
        </p:grpSpPr>
        <p:pic>
          <p:nvPicPr>
            <p:cNvPr id="8" name="Picture 5" descr="696927qx7ttrgj3j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696927qx7ttrgj3j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0"/>
          <p:cNvGrpSpPr>
            <a:grpSpLocks/>
          </p:cNvGrpSpPr>
          <p:nvPr/>
        </p:nvGrpSpPr>
        <p:grpSpPr bwMode="auto">
          <a:xfrm rot="5400000">
            <a:off x="7888413" y="-557607"/>
            <a:ext cx="4211638" cy="5181600"/>
            <a:chOff x="0" y="-91"/>
            <a:chExt cx="3117" cy="2875"/>
          </a:xfrm>
        </p:grpSpPr>
        <p:pic>
          <p:nvPicPr>
            <p:cNvPr id="11" name="Picture 11" descr="696927qx7ttrgj3j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696927qx7ttrgj3j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9"/>
          <p:cNvGrpSpPr>
            <a:grpSpLocks/>
          </p:cNvGrpSpPr>
          <p:nvPr/>
        </p:nvGrpSpPr>
        <p:grpSpPr bwMode="auto">
          <a:xfrm rot="10800000">
            <a:off x="7845294" y="2258165"/>
            <a:ext cx="4572000" cy="5165725"/>
            <a:chOff x="0" y="-91"/>
            <a:chExt cx="3117" cy="2875"/>
          </a:xfrm>
        </p:grpSpPr>
        <p:pic>
          <p:nvPicPr>
            <p:cNvPr id="14" name="Picture 20" descr="696927qx7ttrgj3j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1" descr="696927qx7ttrgj3j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072009" y="1733159"/>
            <a:ext cx="69342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9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4"/>
    </mc:Choice>
    <mc:Fallback xmlns="">
      <p:transition spd="slow" advTm="6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15" y="3132138"/>
            <a:ext cx="13382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89" y="3148807"/>
            <a:ext cx="13382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47" y="3113129"/>
            <a:ext cx="133667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89" y="3113130"/>
            <a:ext cx="1338263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125" y="3132139"/>
            <a:ext cx="133826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:\Users\phamnga\Downloads\Documents\Toán\So 6 tiet 1 Nga 2017\ao-so-mi-be-trai-soc-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97" y="1516062"/>
            <a:ext cx="1327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phamnga\Downloads\Documents\Toán\So 6 tiet 1 Nga 2017\ao-so-mi-be-trai-soc-d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84" y="1462881"/>
            <a:ext cx="1397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C:\Users\phamnga\Downloads\Documents\Toán\So 6 tiet 1 Nga 2017\ao-so-mi-be-trai-soc-d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22" y="1466892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:\Users\phamnga\Downloads\Documents\Toán\So 6 tiet 1 Nga 2017\ao-so-mi-be-trai-soc-d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22" y="1409700"/>
            <a:ext cx="13716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C:\Users\phamnga\Downloads\Documents\Toán\So 6 tiet 1 Nga 2017\ao-so-mi-be-trai-soc-d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270" y="1516062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phamnga\Downloads\Documents\Toán\So 6 tiet 1 Nga 2017\ao-so-mi-be-trai-soc-d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010" y="1477962"/>
            <a:ext cx="13716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080" y="3132138"/>
            <a:ext cx="1338263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14"/>
          <p:cNvSpPr>
            <a:spLocks noChangeArrowheads="1" noChangeShapeType="1" noTextEdit="1"/>
          </p:cNvSpPr>
          <p:nvPr/>
        </p:nvSpPr>
        <p:spPr bwMode="auto">
          <a:xfrm>
            <a:off x="10348210" y="1669529"/>
            <a:ext cx="762000" cy="10805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348210" y="3336172"/>
            <a:ext cx="828725" cy="10073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WordArt 14"/>
          <p:cNvSpPr>
            <a:spLocks noChangeArrowheads="1" noChangeShapeType="1" noTextEdit="1"/>
          </p:cNvSpPr>
          <p:nvPr/>
        </p:nvSpPr>
        <p:spPr bwMode="auto">
          <a:xfrm>
            <a:off x="10348210" y="3295733"/>
            <a:ext cx="774413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20"/>
    </mc:Choice>
    <mc:Fallback xmlns="">
      <p:transition spd="slow" advTm="85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75625" y="571960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700" b="1" dirty="0">
                <a:solidFill>
                  <a:srgbClr val="FF00FF"/>
                </a:solidFill>
                <a:latin typeface=".VnArialH" panose="020B7200000000000000" pitchFamily="34" charset="0"/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5625" y="571958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700" b="1" dirty="0">
                <a:solidFill>
                  <a:srgbClr val="FF00FF"/>
                </a:solidFill>
                <a:latin typeface=".VnArialH" panose="020B7200000000000000" pitchFamily="34" charset="0"/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4975625" y="571959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700" b="1" dirty="0">
                <a:solidFill>
                  <a:srgbClr val="FF00FF"/>
                </a:solidFill>
                <a:latin typeface=".VnArialH" panose="020B7200000000000000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64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9"/>
    </mc:Choice>
    <mc:Fallback xmlns="">
      <p:transition spd="slow" advTm="9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9568" y="1540042"/>
            <a:ext cx="9312443" cy="2683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7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3"/>
    </mc:Choice>
    <mc:Fallback xmlns="">
      <p:transition spd="slow" advTm="7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0"/>
          <p:cNvSpPr>
            <a:spLocks noChangeArrowheads="1"/>
          </p:cNvSpPr>
          <p:nvPr/>
        </p:nvSpPr>
        <p:spPr bwMode="auto">
          <a:xfrm>
            <a:off x="2874963" y="55897"/>
            <a:ext cx="4953000" cy="2895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1" descr="Hình ảnh có liên qu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95" y="1307307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9" descr="Hình ảnh có liên qua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82" y="188454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4" descr="Hình ảnh có liên qua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21" y="112254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3" descr="Hình ảnh có liên qua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81" y="65422"/>
            <a:ext cx="1524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Hình ảnh có liên qua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05474"/>
            <a:ext cx="16002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0" descr="Hình ảnh có liên quan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1312862"/>
            <a:ext cx="15240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372600" y="419100"/>
            <a:ext cx="16764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800" b="1">
                <a:solidFill>
                  <a:srgbClr val="FF0000"/>
                </a:solidFill>
                <a:latin typeface=".VnArialH" pitchFamily="34" charset="0"/>
                <a:cs typeface="Arial" charset="0"/>
              </a:rPr>
              <a:t>6</a:t>
            </a:r>
            <a:endParaRPr lang="en-US" sz="1400" b="1">
              <a:solidFill>
                <a:srgbClr val="FF0000"/>
              </a:solidFill>
              <a:latin typeface=".VnArialH" pitchFamily="34" charset="0"/>
              <a:cs typeface="Arial" charset="0"/>
            </a:endParaRPr>
          </a:p>
        </p:txBody>
      </p:sp>
      <p:sp>
        <p:nvSpPr>
          <p:cNvPr id="12" name="Line 73"/>
          <p:cNvSpPr>
            <a:spLocks noChangeShapeType="1"/>
          </p:cNvSpPr>
          <p:nvPr/>
        </p:nvSpPr>
        <p:spPr bwMode="auto">
          <a:xfrm>
            <a:off x="8001000" y="1519489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38"/>
          <p:cNvSpPr>
            <a:spLocks noChangeArrowheads="1"/>
          </p:cNvSpPr>
          <p:nvPr/>
        </p:nvSpPr>
        <p:spPr bwMode="auto">
          <a:xfrm>
            <a:off x="6075363" y="2951287"/>
            <a:ext cx="4114800" cy="39624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56" descr="Hình ảnh có liên qua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07" y="3183731"/>
            <a:ext cx="219233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7" descr="Hình ảnh có liên qua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44" y="4645380"/>
            <a:ext cx="19050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8" descr="Hình ảnh có li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6" y="4103768"/>
            <a:ext cx="196373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9" descr="Hình ảnh có liên quan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582" y="3086100"/>
            <a:ext cx="2209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1" descr="Hình ảnh có liên quan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95" y="4789153"/>
            <a:ext cx="21336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64"/>
          <p:cNvSpPr>
            <a:spLocks noChangeArrowheads="1"/>
          </p:cNvSpPr>
          <p:nvPr/>
        </p:nvSpPr>
        <p:spPr bwMode="auto">
          <a:xfrm>
            <a:off x="1742282" y="3313987"/>
            <a:ext cx="3962400" cy="3352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66" descr="Hình ảnh có liên quan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44" y="487644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7" descr="Hình ảnh có liên quan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073" y="5314594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9" descr="Hình ảnh có liên quan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76" y="3666122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0" descr="Hình ảnh có liên quan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714" y="3191919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1" descr="Hình ảnh có liên quan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17" y="43534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Audio 2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6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18"/>
    </mc:Choice>
    <mc:Fallback xmlns="">
      <p:transition spd="slow" advTm="48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5|4.9|1.6|1.5|1.4|3.8|3.8|8.5|1.8|1.7|1.8|4.6|20.6|4.8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9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.1|1.1|1|1.1|4|1.1|2.3|1.5|1.6|6.8|1|1|1|0.9|1|4.1|1.1|1.6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4.7|1.8|1.8|5.8|1.6|2.2|1.8|1.4|5|1.2|1.1|1.3|1.2|1.1|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.3|1.2|1.4|3.7|1.5|1.5|4.1|2.8|1.6|2.8|1.8|2.8|3.2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73</Words>
  <Application>Microsoft Office PowerPoint</Application>
  <PresentationFormat>Widescreen</PresentationFormat>
  <Paragraphs>21</Paragraphs>
  <Slides>12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.VnArialH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68</cp:revision>
  <dcterms:created xsi:type="dcterms:W3CDTF">2021-11-05T07:28:05Z</dcterms:created>
  <dcterms:modified xsi:type="dcterms:W3CDTF">2022-07-19T09:04:39Z</dcterms:modified>
</cp:coreProperties>
</file>