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9" r:id="rId5"/>
    <p:sldId id="268" r:id="rId6"/>
    <p:sldId id="272" r:id="rId7"/>
    <p:sldId id="262" r:id="rId8"/>
    <p:sldId id="261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60"/>
  </p:normalViewPr>
  <p:slideViewPr>
    <p:cSldViewPr>
      <p:cViewPr varScale="1">
        <p:scale>
          <a:sx n="70" d="100"/>
          <a:sy n="70" d="100"/>
        </p:scale>
        <p:origin x="148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B22D-23FE-4E68-AE34-48348D543DCF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C4C-C6CA-4DAB-A82F-AE5C561C93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6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EC4C-C6CA-4DAB-A82F-AE5C561C9353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3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CA5-8D8C-48CE-B028-B1D23BD4E343}" type="datetimeFigureOut">
              <a:rPr lang="vi-VN" smtClean="0"/>
              <a:pPr/>
              <a:t>09/07/2022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M&#7864;%20&#416;I%20CON%20MU&#7888;N%20N&#211;I%20-%20B&#233;%20&#273;i%20l&#7841;c%2000_00_35-00_02_1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D&#7841;y%20con%20tr&#7867;%20k&#7929;%20n&#259;ng%20x&#7917;%20l&#253;%20khi%20b&#7883;%20l&#7841;c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Libra\Desktop\tranh tháng 10\mothers-day-24-d6d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929787" cy="74473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340768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SỐNG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kinhnghiệm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:(4-5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96004"/>
            <a:ext cx="864096" cy="86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5601" name="Picture 1" descr="C:\Users\Libra\Desktop\tranh tháng 10\hinh-nen-powerpoint-dep-nhat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2768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</a:rPr>
              <a:t>CÁC CON SẼ NHỜ NHỮNG NGƯỜI ĐÁNG TIN LÀM GÌ?</a:t>
            </a:r>
            <a:endParaRPr lang="vi-VN" sz="2800" b="1" dirty="0">
              <a:solidFill>
                <a:srgbClr val="009900"/>
              </a:solidFill>
            </a:endParaRPr>
          </a:p>
        </p:txBody>
      </p:sp>
      <p:pic>
        <p:nvPicPr>
          <p:cNvPr id="6" name="Picture 31" descr="images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72008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Bé làm gì khi bị lạc bố mẹ trên đường?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MẸ ƠI CON MUỐN NÓI - Bé đi lạc 00_00_35-00_02_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40" y="192880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6" name="Picture 2" descr="C:\Users\Libra\Desktop\tranh tháng 1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858000"/>
          </a:xfrm>
          <a:prstGeom prst="rect">
            <a:avLst/>
          </a:prstGeom>
          <a:noFill/>
        </p:spPr>
      </p:pic>
      <p:pic>
        <p:nvPicPr>
          <p:cNvPr id="5" name="Picture 4" descr="Kết quả hình ảnh cho BẾN 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4426329" cy="2952328"/>
          </a:xfrm>
          <a:prstGeom prst="rect">
            <a:avLst/>
          </a:prstGeom>
          <a:noFill/>
        </p:spPr>
      </p:pic>
      <p:pic>
        <p:nvPicPr>
          <p:cNvPr id="6" name="Picture 4" descr="Kết quả hình ảnh cho SIỆ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2" y="1268760"/>
            <a:ext cx="403244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NHỮNG NƠI NÀO DỄ BỊ LẠC NHẤT?</a:t>
            </a:r>
            <a:endParaRPr lang="en-US" sz="2800" b="1" dirty="0"/>
          </a:p>
        </p:txBody>
      </p:sp>
      <p:pic>
        <p:nvPicPr>
          <p:cNvPr id="8" name="Picture 2" descr="Kết quả hình ảnh cho BỆNH VIỆ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62264"/>
            <a:ext cx="424847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Kết quả hình ảnh cho CÔNG V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91393" cy="3501008"/>
          </a:xfrm>
          <a:prstGeom prst="rect">
            <a:avLst/>
          </a:prstGeom>
          <a:noFill/>
        </p:spPr>
      </p:pic>
      <p:pic>
        <p:nvPicPr>
          <p:cNvPr id="20482" name="Picture 2" descr="Kết quả hình ảnh cho NHÀ HÀ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484" name="Picture 4" descr="Kết quả hình ảnh cho VỈA H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645023"/>
            <a:ext cx="4534142" cy="30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KHI BIẾT MÌNH BỊ LẠC THÌ CÁC CON SẼ LÀM GÌ?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Kết quả hình ảnh cho EM BÉ SUY NGH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7" y="1772816"/>
            <a:ext cx="712879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23728" y="35010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VÌ SAO CÁC CON HẢI THẬT BÌNH TÌNH ĐỨNG YÊN TẠI CHỖ VÀ KHÔNG ĐƯỢC KHÓC?</a:t>
            </a:r>
            <a:endParaRPr lang="vi-V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" descr="C:\Users\Libra\Desktop\tranh tháng 10\hinh-nen-powerpoint-dep-nha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6198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540767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VÌ SAO CÁC CON PHẢI THẬT BÌNH TĨNH ĐỨNG YÊN MỘT CHỖ VÀ KHÔNG ĐƯỢC KHÓC?</a:t>
            </a:r>
            <a:endParaRPr lang="vi-VN" sz="2800" b="1" dirty="0">
              <a:solidFill>
                <a:schemeClr val="accent1"/>
              </a:solidFill>
            </a:endParaRPr>
          </a:p>
        </p:txBody>
      </p:sp>
      <p:pic>
        <p:nvPicPr>
          <p:cNvPr id="9" name="Picture 4" descr="Kết quả hình ảnh cho EM BÉ KHÓC KHI BỊ LẠ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705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BÉ BỊ LẠC TRONG SIÊU THỊ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Dạy con trẻ kỹ năng xử lý khi bị l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NHỮNG NGƯỜI ĐÁNG TIN LÀ AI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ết quả hình ảnh cho BẢO V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796066" cy="3024336"/>
          </a:xfrm>
          <a:prstGeom prst="rect">
            <a:avLst/>
          </a:prstGeom>
          <a:noFill/>
        </p:spPr>
      </p:pic>
      <p:pic>
        <p:nvPicPr>
          <p:cNvPr id="21508" name="Picture 4" descr="Kết quả hình ảnh cho cÔNG 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076056" cy="2996952"/>
          </a:xfrm>
          <a:prstGeom prst="rect">
            <a:avLst/>
          </a:prstGeom>
          <a:noFill/>
        </p:spPr>
      </p:pic>
      <p:pic>
        <p:nvPicPr>
          <p:cNvPr id="21510" name="Picture 6" descr="Kết quả hình ảnh cho CẢNH SÁT GIÁO THÔ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4067944" cy="292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86587"/>
            <a:ext cx="5531534" cy="31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Libra\Desktop\tranh tháng 10\nhan-vien-chuyen-nghi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586298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3" y="188640"/>
            <a:ext cx="41477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1"/>
            <a:ext cx="44024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ết quả hình ảnh cho MẸ CÙNG CON ĐI SIÊ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54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42&quot;&gt;&lt;property id=&quot;20148&quot; value=&quot;5&quot;/&gt;&lt;property id=&quot;20300&quot; value=&quot;Slide 11 - &amp;quot;Bé làm gì khi bị lạc bố mẹ trên đường?&amp;quot;&quot;/&gt;&lt;property id=&quot;20307&quot; value=&quot;271&quot;/&gt;&lt;/object&gt;&lt;object type=&quot;3&quot; unique_id=&quot;10073&quot;&gt;&lt;property id=&quot;20148&quot; value=&quot;5&quot;/&gt;&lt;property id=&quot;20300&quot; value=&quot;Slide 6 - &amp;quot;BÉ BỊ LẠC TRONG SIÊU THỊ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139</Words>
  <Application>Microsoft Office PowerPoint</Application>
  <PresentationFormat>On-screen Show (4:3)</PresentationFormat>
  <Paragraphs>26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BỊ LẠC TRONG SIÊU THỊ</vt:lpstr>
      <vt:lpstr>PowerPoint Presentation</vt:lpstr>
      <vt:lpstr>PowerPoint Presentation</vt:lpstr>
      <vt:lpstr>PowerPoint Presentation</vt:lpstr>
      <vt:lpstr>PowerPoint Presentation</vt:lpstr>
      <vt:lpstr>Bé làm gì khi bị lạc bố mẹ trên đường?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</cp:lastModifiedBy>
  <cp:revision>21</cp:revision>
  <dcterms:created xsi:type="dcterms:W3CDTF">2016-10-23T14:51:38Z</dcterms:created>
  <dcterms:modified xsi:type="dcterms:W3CDTF">2022-07-09T13:27:23Z</dcterms:modified>
</cp:coreProperties>
</file>