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4" r:id="rId4"/>
    <p:sldId id="267" r:id="rId5"/>
    <p:sldId id="268" r:id="rId6"/>
    <p:sldId id="269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3930" autoAdjust="0"/>
  </p:normalViewPr>
  <p:slideViewPr>
    <p:cSldViewPr>
      <p:cViewPr varScale="1">
        <p:scale>
          <a:sx n="70" d="100"/>
          <a:sy n="70" d="100"/>
        </p:scale>
        <p:origin x="11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C71E-E8F9-41B3-9CC9-43F1404152C4}" type="datetimeFigureOut">
              <a:rPr lang="en-US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39D3-20CC-4259-B987-74490BE4C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9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0949-1E60-46CD-BEF9-D07B8CD0F10B}" type="datetimeFigureOut">
              <a:rPr lang="en-US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375D-E594-47FB-8A06-2EF4AEAD3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7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0616-04E4-4F42-9F78-D362E32D34CF}" type="datetimeFigureOut">
              <a:rPr lang="en-US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7BBD-EE3A-4E06-A6FC-D9082FA3E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ABCE-3831-4AC6-8E33-2223546DE484}" type="datetimeFigureOut">
              <a:rPr lang="en-US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1EFB-C4FD-4B69-BC96-D02824BF4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D21F3-BDE6-41E6-8DAA-19F05F02BFE7}" type="datetimeFigureOut">
              <a:rPr lang="en-US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995FC-062B-446B-84C7-F971C6A33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0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4A860-8114-475A-B38D-15FF58E963A7}" type="datetimeFigureOut">
              <a:rPr lang="en-US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8AF87-D197-410D-8AFA-CC64ACB36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0B2C-9F31-404F-8ABB-D079A7CE1766}" type="datetimeFigureOut">
              <a:rPr lang="en-US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EA6A-EC41-4BC6-BF60-C6F8BCEF5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B2D7-A4B7-4A1C-B95E-BE36B104C98B}" type="datetimeFigureOut">
              <a:rPr lang="en-US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E81B-8A79-4369-BBAD-4D7F4AF6F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5A5F-F29B-4D71-8301-50A504A2A604}" type="datetimeFigureOut">
              <a:rPr lang="en-US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6DEB-687D-47D7-8AF0-3394273DD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9516-B997-4A8A-BFDB-8E408D37AB73}" type="datetimeFigureOut">
              <a:rPr lang="en-US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CE9A-799D-47F2-9287-973B811D1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0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7A67C-259C-43EE-86A2-60BF51FF03F3}" type="datetimeFigureOut">
              <a:rPr lang="en-US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41B2-6446-4F16-A112-6F79743FE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6FD4B-6735-4C0C-9DD6-B23D2425CB26}" type="datetimeFigureOut">
              <a:rPr lang="en-US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63A93C-5EA1-479E-8F99-F9239CAF9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sz="20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PHÒNG GIÁO DỤC VÀ ĐÀO TẠO QUẬN LONG BIÊN</a:t>
            </a:r>
            <a:br>
              <a:rPr lang="en-US" sz="2000" b="1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US" sz="2000" smtClean="0">
                <a:solidFill>
                  <a:srgbClr val="0000FF"/>
                </a:solidFill>
                <a:latin typeface="Arial" charset="0"/>
                <a:cs typeface="Arial" charset="0"/>
              </a:rPr>
              <a:t>TRƯỜNG MẦM NON HOA SỮA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71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5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GIÁO ÁN</a:t>
            </a:r>
          </a:p>
          <a:p>
            <a:pPr marL="0" indent="0" algn="ctr">
              <a:buFont typeface="Arial" charset="0"/>
              <a:buNone/>
            </a:pPr>
            <a:r>
              <a:rPr lang="en-US" sz="36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LĨNH VỰC PHÁT TRIỂN NGÔN NGỮ</a:t>
            </a:r>
          </a:p>
          <a:p>
            <a:pPr marL="0" indent="0" algn="ctr">
              <a:buFont typeface="Arial" charset="0"/>
              <a:buNone/>
            </a:pPr>
            <a:endParaRPr lang="en-US" sz="3600" b="1" smtClean="0">
              <a:latin typeface="Arial" charset="0"/>
              <a:cs typeface="Arial" charset="0"/>
            </a:endParaRPr>
          </a:p>
        </p:txBody>
      </p:sp>
      <p:sp>
        <p:nvSpPr>
          <p:cNvPr id="2052" name="Content Placeholder 2"/>
          <p:cNvSpPr txBox="1">
            <a:spLocks/>
          </p:cNvSpPr>
          <p:nvPr/>
        </p:nvSpPr>
        <p:spPr bwMode="auto">
          <a:xfrm>
            <a:off x="3074988" y="3962400"/>
            <a:ext cx="52578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400" b="1"/>
          </a:p>
        </p:txBody>
      </p:sp>
      <p:sp>
        <p:nvSpPr>
          <p:cNvPr id="2053" name="Content Placeholder 2"/>
          <p:cNvSpPr txBox="1">
            <a:spLocks/>
          </p:cNvSpPr>
          <p:nvPr/>
        </p:nvSpPr>
        <p:spPr bwMode="auto">
          <a:xfrm>
            <a:off x="907473" y="3815912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b="1" smtClean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smtClean="0">
                <a:solidFill>
                  <a:srgbClr val="0000FF"/>
                </a:solidFill>
                <a:latin typeface="Arial" charset="0"/>
              </a:rPr>
              <a:t>Thỏ con không vâng lời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Lứa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tuổi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Mẫu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err="1">
                <a:solidFill>
                  <a:srgbClr val="0000FF"/>
                </a:solidFill>
                <a:latin typeface="Arial" charset="0"/>
              </a:rPr>
              <a:t>giáo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mtClean="0">
                <a:solidFill>
                  <a:srgbClr val="0000FF"/>
                </a:solidFill>
                <a:latin typeface="Arial" charset="0"/>
              </a:rPr>
              <a:t>bé 3-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4</a:t>
            </a:r>
            <a:r>
              <a:rPr lang="en-US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tuổi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     </a:t>
            </a:r>
            <a:r>
              <a:rPr lang="en-US" b="1" smtClean="0">
                <a:solidFill>
                  <a:srgbClr val="0000FF"/>
                </a:solidFill>
                <a:latin typeface="Arial" charset="0"/>
              </a:rPr>
              <a:t>Giáo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viên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smtClean="0">
                <a:solidFill>
                  <a:srgbClr val="0000FF"/>
                </a:solidFill>
                <a:latin typeface="Arial" charset="0"/>
              </a:rPr>
              <a:t>Nguyễn Thị Chung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Content Placeholder 2"/>
          <p:cNvSpPr txBox="1">
            <a:spLocks/>
          </p:cNvSpPr>
          <p:nvPr/>
        </p:nvSpPr>
        <p:spPr bwMode="auto">
          <a:xfrm>
            <a:off x="454742" y="6496767"/>
            <a:ext cx="8229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>
                <a:solidFill>
                  <a:srgbClr val="00B050"/>
                </a:solidFill>
                <a:latin typeface="Arial" charset="0"/>
              </a:rPr>
              <a:t>Năm học </a:t>
            </a:r>
            <a:r>
              <a:rPr lang="en-US" b="1" smtClean="0">
                <a:solidFill>
                  <a:srgbClr val="00B050"/>
                </a:solidFill>
                <a:latin typeface="Arial" charset="0"/>
              </a:rPr>
              <a:t>2021 </a:t>
            </a:r>
            <a:r>
              <a:rPr lang="en-US" b="1">
                <a:solidFill>
                  <a:srgbClr val="00B050"/>
                </a:solidFill>
                <a:latin typeface="Arial" charset="0"/>
              </a:rPr>
              <a:t>- </a:t>
            </a:r>
            <a:r>
              <a:rPr lang="en-US" b="1" smtClean="0">
                <a:solidFill>
                  <a:srgbClr val="00B050"/>
                </a:solidFill>
                <a:latin typeface="Arial" charset="0"/>
              </a:rPr>
              <a:t>2022</a:t>
            </a:r>
            <a:endParaRPr lang="en-US" b="1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29400"/>
          </a:xfrm>
        </p:spPr>
      </p:pic>
      <p:sp>
        <p:nvSpPr>
          <p:cNvPr id="6" name="TextBox 5"/>
          <p:cNvSpPr txBox="1"/>
          <p:nvPr/>
        </p:nvSpPr>
        <p:spPr>
          <a:xfrm>
            <a:off x="3657600" y="1600200"/>
            <a:ext cx="2167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smtClean="0">
                <a:latin typeface="+mj-lt"/>
              </a:rPr>
              <a:t>Hát: Chú Thỏ con</a:t>
            </a:r>
            <a:endParaRPr lang="en-US" sz="2000" b="1">
              <a:latin typeface="+mj-lt"/>
            </a:endParaRPr>
          </a:p>
        </p:txBody>
      </p:sp>
      <p:pic>
        <p:nvPicPr>
          <p:cNvPr id="7" name="ChuThoCon-V.A-2612866 - P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1886" y="308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1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0"/>
            <a:ext cx="9144000" cy="6858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" y="-14832"/>
            <a:ext cx="9139084" cy="67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43400" y="1417638"/>
            <a:ext cx="173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smtClean="0">
                <a:latin typeface="+mj-lt"/>
              </a:rPr>
              <a:t>Cô kể bé nghe</a:t>
            </a:r>
            <a:endParaRPr lang="en-US" sz="2000" b="1">
              <a:latin typeface="+mj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633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8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6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8"/>
            <a:ext cx="9144000" cy="6705600"/>
          </a:xfrm>
        </p:spPr>
      </p:pic>
    </p:spTree>
    <p:extLst>
      <p:ext uri="{BB962C8B-B14F-4D97-AF65-F5344CB8AC3E}">
        <p14:creationId xmlns:p14="http://schemas.microsoft.com/office/powerpoint/2010/main" val="26757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an so 7 Lan An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Toan so 7 Lan Anh</Template>
  <TotalTime>4959</TotalTime>
  <Words>55</Words>
  <Application>Microsoft Office PowerPoint</Application>
  <PresentationFormat>On-screen Show (4:3)</PresentationFormat>
  <Paragraphs>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Toan so 7 Lan Anh</vt:lpstr>
      <vt:lpstr>PHÒNG GIÁO DỤC VÀ ĐÀO TẠO QUẬN LONG BIÊN TRƯỜNG MẦM NON HOA SỮA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Welcome</dc:creator>
  <cp:lastModifiedBy>Phong3T1</cp:lastModifiedBy>
  <cp:revision>32</cp:revision>
  <dcterms:created xsi:type="dcterms:W3CDTF">2018-03-19T05:36:18Z</dcterms:created>
  <dcterms:modified xsi:type="dcterms:W3CDTF">2022-06-29T02:58:01Z</dcterms:modified>
</cp:coreProperties>
</file>