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60"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2B7D-2A0B-4805-BA85-AAB8767D9192}" type="datetimeFigureOut">
              <a:rPr lang="en-US" smtClean="0"/>
              <a:t>27/6/2022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AC66E-0FD2-4FCA-94F6-02DB335D7AED}" type="slidenum">
              <a:rPr lang="en-US" smtClean="0"/>
              <a:t>‹#›</a:t>
            </a:fld>
            <a:endParaRPr lang="en-US"/>
          </a:p>
        </p:txBody>
      </p:sp>
    </p:spTree>
    <p:extLst>
      <p:ext uri="{BB962C8B-B14F-4D97-AF65-F5344CB8AC3E}">
        <p14:creationId xmlns:p14="http://schemas.microsoft.com/office/powerpoint/2010/main" val="293249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5FAB403-3729-D6CA-F230-F1A7E9D62BD6}"/>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11FE24A-1296-78A2-1E14-674A4E065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712A070F-EBAF-3DDA-17E9-DC4E9C8AFEF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47CC91-F734-48E7-8ECA-76D0FC4B14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829D8-3735-48BA-BCB5-7FF566336EB3}"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3D19E5-FFE0-01F6-97D3-B9951CD99C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C960C4-2FC7-C187-C422-4C66C205C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D67B78-24DA-A95C-9E76-BAD01DA0FE28}"/>
              </a:ext>
            </a:extLst>
          </p:cNvPr>
          <p:cNvSpPr>
            <a:spLocks noGrp="1"/>
          </p:cNvSpPr>
          <p:nvPr>
            <p:ph type="sldNum" sz="quarter" idx="12"/>
          </p:nvPr>
        </p:nvSpPr>
        <p:spPr/>
        <p:txBody>
          <a:bodyPr/>
          <a:lstStyle>
            <a:lvl1pPr>
              <a:defRPr/>
            </a:lvl1pPr>
          </a:lstStyle>
          <a:p>
            <a:fld id="{FDC7475D-90CD-421A-BFE0-BB06D6D8FC28}" type="slidenum">
              <a:rPr lang="en-US" altLang="en-US"/>
              <a:pPr/>
              <a:t>‹#›</a:t>
            </a:fld>
            <a:endParaRPr lang="en-US" altLang="en-US"/>
          </a:p>
        </p:txBody>
      </p:sp>
    </p:spTree>
    <p:extLst>
      <p:ext uri="{BB962C8B-B14F-4D97-AF65-F5344CB8AC3E}">
        <p14:creationId xmlns:p14="http://schemas.microsoft.com/office/powerpoint/2010/main" val="251135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CBBBF-6E4C-E16C-6FDC-428BA0D787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E6C876-51D8-ACC0-2030-70C543EDD2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CA91BB-5100-455C-5356-019B9859BBD9}"/>
              </a:ext>
            </a:extLst>
          </p:cNvPr>
          <p:cNvSpPr>
            <a:spLocks noGrp="1"/>
          </p:cNvSpPr>
          <p:nvPr>
            <p:ph type="sldNum" sz="quarter" idx="12"/>
          </p:nvPr>
        </p:nvSpPr>
        <p:spPr/>
        <p:txBody>
          <a:bodyPr/>
          <a:lstStyle>
            <a:lvl1pPr>
              <a:defRPr/>
            </a:lvl1pPr>
          </a:lstStyle>
          <a:p>
            <a:fld id="{E4181087-CBAE-44C8-A3EA-97B94AB84A81}" type="slidenum">
              <a:rPr lang="en-US" altLang="en-US"/>
              <a:pPr/>
              <a:t>‹#›</a:t>
            </a:fld>
            <a:endParaRPr lang="en-US" altLang="en-US"/>
          </a:p>
        </p:txBody>
      </p:sp>
    </p:spTree>
    <p:extLst>
      <p:ext uri="{BB962C8B-B14F-4D97-AF65-F5344CB8AC3E}">
        <p14:creationId xmlns:p14="http://schemas.microsoft.com/office/powerpoint/2010/main" val="265974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0603E-F15F-2357-2309-F555D17F5C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83ED1D-585D-0588-A7BF-3C1AE452B0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DB4324-B929-4E72-C8A1-B9E48562DF6F}"/>
              </a:ext>
            </a:extLst>
          </p:cNvPr>
          <p:cNvSpPr>
            <a:spLocks noGrp="1"/>
          </p:cNvSpPr>
          <p:nvPr>
            <p:ph type="sldNum" sz="quarter" idx="12"/>
          </p:nvPr>
        </p:nvSpPr>
        <p:spPr/>
        <p:txBody>
          <a:bodyPr/>
          <a:lstStyle>
            <a:lvl1pPr>
              <a:defRPr/>
            </a:lvl1pPr>
          </a:lstStyle>
          <a:p>
            <a:fld id="{8D63F5E2-BEDA-44EF-AFE0-2D279B087013}" type="slidenum">
              <a:rPr lang="en-US" altLang="en-US"/>
              <a:pPr/>
              <a:t>‹#›</a:t>
            </a:fld>
            <a:endParaRPr lang="en-US" altLang="en-US"/>
          </a:p>
        </p:txBody>
      </p:sp>
    </p:spTree>
    <p:extLst>
      <p:ext uri="{BB962C8B-B14F-4D97-AF65-F5344CB8AC3E}">
        <p14:creationId xmlns:p14="http://schemas.microsoft.com/office/powerpoint/2010/main" val="45101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35D398-3EAA-0A47-55E8-0C5CCBCC91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4F83B3A-294A-22E9-BA1D-5E6C1E132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66181-FA9D-2F92-B424-B066D530575B}"/>
              </a:ext>
            </a:extLst>
          </p:cNvPr>
          <p:cNvSpPr>
            <a:spLocks noGrp="1"/>
          </p:cNvSpPr>
          <p:nvPr>
            <p:ph type="sldNum" sz="quarter" idx="12"/>
          </p:nvPr>
        </p:nvSpPr>
        <p:spPr/>
        <p:txBody>
          <a:bodyPr/>
          <a:lstStyle>
            <a:lvl1pPr>
              <a:defRPr/>
            </a:lvl1pPr>
          </a:lstStyle>
          <a:p>
            <a:fld id="{6FDBBFAF-BE0B-4012-8D09-9EE4B689826A}" type="slidenum">
              <a:rPr lang="en-US" altLang="en-US"/>
              <a:pPr/>
              <a:t>‹#›</a:t>
            </a:fld>
            <a:endParaRPr lang="en-US" altLang="en-US"/>
          </a:p>
        </p:txBody>
      </p:sp>
    </p:spTree>
    <p:extLst>
      <p:ext uri="{BB962C8B-B14F-4D97-AF65-F5344CB8AC3E}">
        <p14:creationId xmlns:p14="http://schemas.microsoft.com/office/powerpoint/2010/main" val="88817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0AB6863-6DED-7433-F35A-05C36B4825E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C26A433-DA64-D2D2-1AEF-3C78CC4DB7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1C5CD4-8A30-0EFB-F810-0CFFEF9052DF}"/>
              </a:ext>
            </a:extLst>
          </p:cNvPr>
          <p:cNvSpPr>
            <a:spLocks noGrp="1"/>
          </p:cNvSpPr>
          <p:nvPr>
            <p:ph type="sldNum" sz="quarter" idx="12"/>
          </p:nvPr>
        </p:nvSpPr>
        <p:spPr/>
        <p:txBody>
          <a:bodyPr/>
          <a:lstStyle>
            <a:lvl1pPr>
              <a:defRPr/>
            </a:lvl1pPr>
          </a:lstStyle>
          <a:p>
            <a:fld id="{F68FAC63-A172-49C7-BE13-7BD6A20A7A58}" type="slidenum">
              <a:rPr lang="en-US" altLang="en-US"/>
              <a:pPr/>
              <a:t>‹#›</a:t>
            </a:fld>
            <a:endParaRPr lang="en-US" altLang="en-US"/>
          </a:p>
        </p:txBody>
      </p:sp>
    </p:spTree>
    <p:extLst>
      <p:ext uri="{BB962C8B-B14F-4D97-AF65-F5344CB8AC3E}">
        <p14:creationId xmlns:p14="http://schemas.microsoft.com/office/powerpoint/2010/main" val="362563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9C6E1E-B338-FE68-7016-70726DC6CB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CF9ADC-CB91-3F0F-8F76-E516DEEC79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D6DD-665F-57BE-3A28-349FC6738CA6}"/>
              </a:ext>
            </a:extLst>
          </p:cNvPr>
          <p:cNvSpPr>
            <a:spLocks noGrp="1"/>
          </p:cNvSpPr>
          <p:nvPr>
            <p:ph type="sldNum" sz="quarter" idx="12"/>
          </p:nvPr>
        </p:nvSpPr>
        <p:spPr/>
        <p:txBody>
          <a:bodyPr/>
          <a:lstStyle>
            <a:lvl1pPr>
              <a:defRPr/>
            </a:lvl1pPr>
          </a:lstStyle>
          <a:p>
            <a:fld id="{56B22C3B-AE46-465E-810C-6A9E472E44EE}" type="slidenum">
              <a:rPr lang="en-US" altLang="en-US"/>
              <a:pPr/>
              <a:t>‹#›</a:t>
            </a:fld>
            <a:endParaRPr lang="en-US" altLang="en-US"/>
          </a:p>
        </p:txBody>
      </p:sp>
    </p:spTree>
    <p:extLst>
      <p:ext uri="{BB962C8B-B14F-4D97-AF65-F5344CB8AC3E}">
        <p14:creationId xmlns:p14="http://schemas.microsoft.com/office/powerpoint/2010/main" val="16921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66559-3A57-3547-2359-04DC7FB6B53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E40C90A-E321-B31A-F9E5-FBD7AF868BC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B894AF-C374-1426-80CB-C603A644ED37}"/>
              </a:ext>
            </a:extLst>
          </p:cNvPr>
          <p:cNvSpPr>
            <a:spLocks noGrp="1"/>
          </p:cNvSpPr>
          <p:nvPr>
            <p:ph type="sldNum" sz="quarter" idx="12"/>
          </p:nvPr>
        </p:nvSpPr>
        <p:spPr/>
        <p:txBody>
          <a:bodyPr/>
          <a:lstStyle>
            <a:lvl1pPr>
              <a:defRPr/>
            </a:lvl1pPr>
          </a:lstStyle>
          <a:p>
            <a:fld id="{D09F90A0-6E81-481C-9BA9-AC777E94ED36}" type="slidenum">
              <a:rPr lang="en-US" altLang="en-US"/>
              <a:pPr/>
              <a:t>‹#›</a:t>
            </a:fld>
            <a:endParaRPr lang="en-US" altLang="en-US"/>
          </a:p>
        </p:txBody>
      </p:sp>
    </p:spTree>
    <p:extLst>
      <p:ext uri="{BB962C8B-B14F-4D97-AF65-F5344CB8AC3E}">
        <p14:creationId xmlns:p14="http://schemas.microsoft.com/office/powerpoint/2010/main" val="26807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297E7F-7CA2-C4A1-DA34-79E13F6EB1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AD527A-4517-F82E-0167-98EED062A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B7F85B-08E2-5D8F-E1B2-0578EE1979D0}"/>
              </a:ext>
            </a:extLst>
          </p:cNvPr>
          <p:cNvSpPr>
            <a:spLocks noGrp="1"/>
          </p:cNvSpPr>
          <p:nvPr>
            <p:ph type="sldNum" sz="quarter" idx="12"/>
          </p:nvPr>
        </p:nvSpPr>
        <p:spPr/>
        <p:txBody>
          <a:bodyPr/>
          <a:lstStyle>
            <a:lvl1pPr>
              <a:defRPr/>
            </a:lvl1pPr>
          </a:lstStyle>
          <a:p>
            <a:fld id="{61AEFA84-63B5-4307-A9AD-99DED6D49955}" type="slidenum">
              <a:rPr lang="en-US" altLang="en-US"/>
              <a:pPr/>
              <a:t>‹#›</a:t>
            </a:fld>
            <a:endParaRPr lang="en-US" altLang="en-US"/>
          </a:p>
        </p:txBody>
      </p:sp>
    </p:spTree>
    <p:extLst>
      <p:ext uri="{BB962C8B-B14F-4D97-AF65-F5344CB8AC3E}">
        <p14:creationId xmlns:p14="http://schemas.microsoft.com/office/powerpoint/2010/main" val="134313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9FB167-5214-FA46-BE92-F89C0F26B7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333EB1D-800B-7B31-50D7-72C0D82209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0BAACF-BAF2-D78E-16F9-E9C5B45F8982}"/>
              </a:ext>
            </a:extLst>
          </p:cNvPr>
          <p:cNvSpPr>
            <a:spLocks noGrp="1"/>
          </p:cNvSpPr>
          <p:nvPr>
            <p:ph type="sldNum" sz="quarter" idx="12"/>
          </p:nvPr>
        </p:nvSpPr>
        <p:spPr/>
        <p:txBody>
          <a:bodyPr/>
          <a:lstStyle>
            <a:lvl1pPr>
              <a:defRPr/>
            </a:lvl1pPr>
          </a:lstStyle>
          <a:p>
            <a:fld id="{E3456BB4-4E0D-4302-9CE4-31F95CDB3CD3}" type="slidenum">
              <a:rPr lang="en-US" altLang="en-US"/>
              <a:pPr/>
              <a:t>‹#›</a:t>
            </a:fld>
            <a:endParaRPr lang="en-US" altLang="en-US"/>
          </a:p>
        </p:txBody>
      </p:sp>
    </p:spTree>
    <p:extLst>
      <p:ext uri="{BB962C8B-B14F-4D97-AF65-F5344CB8AC3E}">
        <p14:creationId xmlns:p14="http://schemas.microsoft.com/office/powerpoint/2010/main" val="205696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3AF7-6F4D-3CBB-8D13-36A1030CD2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0E133B-EEC0-EEDE-207A-BFCE143E42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AF064-7D9B-2765-09BE-48071C032DDA}"/>
              </a:ext>
            </a:extLst>
          </p:cNvPr>
          <p:cNvSpPr>
            <a:spLocks noGrp="1"/>
          </p:cNvSpPr>
          <p:nvPr>
            <p:ph type="sldNum" sz="quarter" idx="12"/>
          </p:nvPr>
        </p:nvSpPr>
        <p:spPr/>
        <p:txBody>
          <a:bodyPr/>
          <a:lstStyle>
            <a:lvl1pPr>
              <a:defRPr/>
            </a:lvl1pPr>
          </a:lstStyle>
          <a:p>
            <a:fld id="{A0170957-19BB-4300-9BDF-D214CA3D87E7}" type="slidenum">
              <a:rPr lang="en-US" altLang="en-US"/>
              <a:pPr/>
              <a:t>‹#›</a:t>
            </a:fld>
            <a:endParaRPr lang="en-US" altLang="en-US"/>
          </a:p>
        </p:txBody>
      </p:sp>
    </p:spTree>
    <p:extLst>
      <p:ext uri="{BB962C8B-B14F-4D97-AF65-F5344CB8AC3E}">
        <p14:creationId xmlns:p14="http://schemas.microsoft.com/office/powerpoint/2010/main" val="264606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8DE43-6082-81E4-A789-C1E1572A90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98670C-B1E4-F75F-A90E-B72C2F3203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46E83-AA08-4020-71DD-D6F3A957262E}"/>
              </a:ext>
            </a:extLst>
          </p:cNvPr>
          <p:cNvSpPr>
            <a:spLocks noGrp="1"/>
          </p:cNvSpPr>
          <p:nvPr>
            <p:ph type="sldNum" sz="quarter" idx="12"/>
          </p:nvPr>
        </p:nvSpPr>
        <p:spPr/>
        <p:txBody>
          <a:bodyPr/>
          <a:lstStyle>
            <a:lvl1pPr>
              <a:defRPr/>
            </a:lvl1pPr>
          </a:lstStyle>
          <a:p>
            <a:fld id="{CE3612D5-34CF-4405-8FFE-9D373A95EDD1}" type="slidenum">
              <a:rPr lang="en-US" altLang="en-US"/>
              <a:pPr/>
              <a:t>‹#›</a:t>
            </a:fld>
            <a:endParaRPr lang="en-US" altLang="en-US"/>
          </a:p>
        </p:txBody>
      </p:sp>
    </p:spTree>
    <p:extLst>
      <p:ext uri="{BB962C8B-B14F-4D97-AF65-F5344CB8AC3E}">
        <p14:creationId xmlns:p14="http://schemas.microsoft.com/office/powerpoint/2010/main" val="1507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27/6/2022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829D8-3735-48BA-BCB5-7FF566336EB3}"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829D8-3735-48BA-BCB5-7FF566336EB3}" type="datetimeFigureOut">
              <a:rPr lang="en-US" smtClean="0"/>
              <a:t>27/6/2022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829D8-3735-48BA-BCB5-7FF566336EB3}" type="datetimeFigureOut">
              <a:rPr lang="en-US" smtClean="0"/>
              <a:t>27/6/2022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27/6/2022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27/6/2022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27/6/2022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8B72803-C975-2718-BBF6-B188EEF5A3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60F860E-6D10-8EDB-7969-2C9746F2969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F23F3A-B3F8-FC91-707F-3B5714E7229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C9688E8-BF59-218F-EB84-E32BDFB852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E1E028A-EFBA-131D-6849-DF89825DFC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FD871B-C47A-4702-BCDD-B1C15EF7B58B}" type="slidenum">
              <a:rPr lang="en-US" altLang="en-US"/>
              <a:pPr/>
              <a:t>‹#›</a:t>
            </a:fld>
            <a:endParaRPr lang="en-US" altLang="en-US"/>
          </a:p>
        </p:txBody>
      </p:sp>
    </p:spTree>
    <p:extLst>
      <p:ext uri="{BB962C8B-B14F-4D97-AF65-F5344CB8AC3E}">
        <p14:creationId xmlns:p14="http://schemas.microsoft.com/office/powerpoint/2010/main" val="390003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196F9-38D0-2B7D-0F57-22F445FE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2" name="Text Box 5">
            <a:extLst>
              <a:ext uri="{FF2B5EF4-FFF2-40B4-BE49-F238E27FC236}">
                <a16:creationId xmlns:a16="http://schemas.microsoft.com/office/drawing/2014/main" id="{15BA1892-A3C5-1AE5-8A53-7967DAB0EAF4}"/>
              </a:ext>
            </a:extLst>
          </p:cNvPr>
          <p:cNvSpPr txBox="1">
            <a:spLocks noChangeArrowheads="1"/>
          </p:cNvSpPr>
          <p:nvPr/>
        </p:nvSpPr>
        <p:spPr bwMode="auto">
          <a:xfrm>
            <a:off x="2895600" y="50292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VNI-Avo" pitchFamily="2" charset="0"/>
              <a:ea typeface="+mn-ea"/>
              <a:cs typeface="Times New Roman" panose="02020603050405020304" pitchFamily="18" charset="0"/>
            </a:endParaRPr>
          </a:p>
        </p:txBody>
      </p:sp>
      <p:sp>
        <p:nvSpPr>
          <p:cNvPr id="12293" name="Text Box 6">
            <a:extLst>
              <a:ext uri="{FF2B5EF4-FFF2-40B4-BE49-F238E27FC236}">
                <a16:creationId xmlns:a16="http://schemas.microsoft.com/office/drawing/2014/main" id="{46EFE393-A1AA-D48A-A25E-08EA84E5CB73}"/>
              </a:ext>
            </a:extLst>
          </p:cNvPr>
          <p:cNvSpPr txBox="1">
            <a:spLocks noChangeArrowheads="1"/>
          </p:cNvSpPr>
          <p:nvPr/>
        </p:nvSpPr>
        <p:spPr bwMode="auto">
          <a:xfrm>
            <a:off x="228600" y="44196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993300"/>
                </a:solidFill>
                <a:effectLst/>
                <a:uLnTx/>
                <a:uFillTx/>
                <a:latin typeface="Times New Roman" panose="02020603050405020304" pitchFamily="18" charset="0"/>
                <a:ea typeface="+mn-ea"/>
                <a:cs typeface="Times New Roman" panose="02020603050405020304" pitchFamily="18" charset="0"/>
              </a:rPr>
              <a:t> </a:t>
            </a:r>
            <a:endPar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2295" name="WordArt 9">
            <a:extLst>
              <a:ext uri="{FF2B5EF4-FFF2-40B4-BE49-F238E27FC236}">
                <a16:creationId xmlns:a16="http://schemas.microsoft.com/office/drawing/2014/main" id="{FA97424F-790A-9389-6858-22FFCE0A80B5}"/>
              </a:ext>
            </a:extLst>
          </p:cNvPr>
          <p:cNvSpPr>
            <a:spLocks noChangeArrowheads="1" noChangeShapeType="1" noTextEdit="1"/>
          </p:cNvSpPr>
          <p:nvPr/>
        </p:nvSpPr>
        <p:spPr bwMode="auto">
          <a:xfrm>
            <a:off x="2209800" y="533400"/>
            <a:ext cx="5362575" cy="12954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prstClr val="black"/>
                </a:solidFill>
                <a:round/>
                <a:headEnd/>
                <a:tailEnd/>
              </a:ln>
              <a:gradFill rotWithShape="1">
                <a:gsLst>
                  <a:gs pos="0">
                    <a:srgbClr val="FF6600"/>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2302" name="Rectangle 3">
            <a:extLst>
              <a:ext uri="{FF2B5EF4-FFF2-40B4-BE49-F238E27FC236}">
                <a16:creationId xmlns:a16="http://schemas.microsoft.com/office/drawing/2014/main" id="{BB281756-17B1-A501-6528-D901F5A31476}"/>
              </a:ext>
            </a:extLst>
          </p:cNvPr>
          <p:cNvSpPr>
            <a:spLocks noChangeArrowheads="1"/>
          </p:cNvSpPr>
          <p:nvPr/>
        </p:nvSpPr>
        <p:spPr bwMode="auto">
          <a:xfrm>
            <a:off x="914400" y="2117725"/>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LĨNH VỰC PHÁT TRIỂN NGÔN NGỮ</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Môn học: Làm quen văn học</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Đề tài: Truyện “Cô mây”</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Lứa tuổi: Mẫu giáo lớn A5</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GV thực hiện: Nguyễn Thị Huyền</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3">
            <a:extLst>
              <a:ext uri="{FF2B5EF4-FFF2-40B4-BE49-F238E27FC236}">
                <a16:creationId xmlns:a16="http://schemas.microsoft.com/office/drawing/2014/main" id="{585C2338-0ADE-6019-C325-C0C69D0AE5CE}"/>
              </a:ext>
            </a:extLst>
          </p:cNvPr>
          <p:cNvSpPr>
            <a:spLocks noChangeArrowheads="1"/>
          </p:cNvSpPr>
          <p:nvPr/>
        </p:nvSpPr>
        <p:spPr bwMode="auto">
          <a:xfrm>
            <a:off x="929390" y="198437"/>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PHÒNG GD &amp; ĐT QUẬN LONG BIÊN</a:t>
            </a:r>
          </a:p>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TRƯỜNG MN HOA SỮA</a:t>
            </a:r>
          </a:p>
        </p:txBody>
      </p:sp>
      <p:sp>
        <p:nvSpPr>
          <p:cNvPr id="17" name="Rectangle 3">
            <a:extLst>
              <a:ext uri="{FF2B5EF4-FFF2-40B4-BE49-F238E27FC236}">
                <a16:creationId xmlns:a16="http://schemas.microsoft.com/office/drawing/2014/main" id="{9FBC3A64-5D96-39F2-1D49-2C507F3CB597}"/>
              </a:ext>
            </a:extLst>
          </p:cNvPr>
          <p:cNvSpPr>
            <a:spLocks noChangeArrowheads="1"/>
          </p:cNvSpPr>
          <p:nvPr/>
        </p:nvSpPr>
        <p:spPr bwMode="auto">
          <a:xfrm>
            <a:off x="873723" y="6049963"/>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rgbClr val="3333CC"/>
                </a:solidFill>
                <a:effectLst/>
                <a:uLnTx/>
                <a:uFillTx/>
                <a:latin typeface="Times New Roman" panose="02020603050405020304" pitchFamily="18" charset="0"/>
                <a:ea typeface="+mn-ea"/>
                <a:cs typeface="Times New Roman" panose="02020603050405020304" pitchFamily="18" charset="0"/>
              </a:rPr>
              <a:t>Năm học 2021-2022</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a:t>Bỗng cô Mây nhìn xuống thấy một đoàn trẻ đang chơi trong vườn hoa, đàn trẻ</a:t>
            </a:r>
          </a:p>
          <a:p>
            <a:r>
              <a:rPr lang="vi-VN" dirty="0"/>
              <a:t>nhảy nhót, tung tăng ngẩng mặt  lên trời mà hát:</a:t>
            </a:r>
          </a:p>
          <a:p>
            <a:endParaRPr lang="vi-VN" dirty="0"/>
          </a:p>
          <a:p>
            <a:r>
              <a:rPr lang="vi-VN" dirty="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a:t>Cây, lá, cỏ, hoa thấy mây xám bay ngang cũng ngẩng đầu lên rì rào nói:</a:t>
            </a:r>
          </a:p>
          <a:p>
            <a:r>
              <a:rPr lang="en-US" dirty="0"/>
              <a:t>                </a:t>
            </a:r>
            <a:r>
              <a:rPr lang="vi-VN" dirty="0"/>
              <a:t> Mưa rơi xuống đây</a:t>
            </a:r>
          </a:p>
          <a:p>
            <a:r>
              <a:rPr lang="vi-VN" dirty="0"/>
              <a:t>               Cho tốt cỏ cây</a:t>
            </a:r>
          </a:p>
          <a:p>
            <a:r>
              <a:rPr lang="vi-VN" dirty="0"/>
              <a:t>               Cho tươi hoa lá</a:t>
            </a:r>
          </a:p>
          <a:p>
            <a:r>
              <a:rPr lang="vi-VN" dirty="0"/>
              <a:t>               Nhớ mong mưa quá</a:t>
            </a:r>
          </a:p>
          <a:p>
            <a:r>
              <a:rPr lang="vi-VN" dirty="0"/>
              <a:t>               Mưa ơi!Mưa ơi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a:t>Vừa lúc đó cơn lạnh ùa đến. Đám mây xám rùng mình tan thành những giọt mưa, thi nhau rớt xuống đất ào ào. Đoàn trẻ dắt nhau chạy trốn dưới</a:t>
            </a:r>
          </a:p>
          <a:p>
            <a:r>
              <a:rPr lang="vi-VN" dirty="0"/>
              <a:t>mái hiên. Cỏ, cây, hoa, lá tươi tỉnh mỉm cười đón mừng những giọt nước trong vắt đáng yêu.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a:t>Thế là cô Mây trên trời cao đã hóa thành dòng nước chảy tràn xuống ao hồ, đồng ruộng, sông, ngòi.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a:t>Vài hôm nữa bác Măt Trời chiếu xuống,</a:t>
            </a:r>
          </a:p>
          <a:p>
            <a:r>
              <a:rPr lang="vi-VN" dirty="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a:t>Trên trời có một đám Mây xinh đẹp, khi thì mặc áo trắng như bông, khi thì mặc áo xanh biếc, lúc cô lại đổi áo màu hồng tươi.</a:t>
            </a:r>
            <a:r>
              <a:rPr lang="en-US" sz="1800" dirty="0"/>
              <a:t> </a:t>
            </a:r>
            <a:r>
              <a:rPr lang="vi-VN" sz="1800" dirty="0"/>
              <a:t>Cô Mây cứ suốt ngày</a:t>
            </a:r>
          </a:p>
          <a:p>
            <a:r>
              <a:rPr lang="vi-VN" sz="1800" dirty="0"/>
              <a:t>nhởn nhơ bay lượn, lúc lướt trên đỉnh núi, ngọn đồi, lúc bay trên biển cả mênh mông, lúc vờn đồng quê bát ngát. Nhưng bay mãi một mình cũng buồn</a:t>
            </a:r>
            <a:r>
              <a:rPr lang="en-US" sz="1800" dirty="0"/>
              <a:t> </a:t>
            </a:r>
            <a:r>
              <a:rPr lang="vi-VN" sz="1800" dirty="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a:t>Bác Mặt Trời bận tỏa ánh nắng cho mọi người phơi thóc.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a:t>Cô Mặt Trăng bận rải ánh vàng cho các em bé vui chơi. May thay</a:t>
            </a:r>
          </a:p>
          <a:p>
            <a:r>
              <a:rPr lang="vi-VN" dirty="0"/>
              <a:t>cô gặp chị Gió. Cô gọi: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a:t>May thay</a:t>
            </a:r>
          </a:p>
          <a:p>
            <a:r>
              <a:rPr lang="vi-VN" dirty="0"/>
              <a:t>cô gặp chị Gió. Cô gọi:</a:t>
            </a:r>
          </a:p>
          <a:p>
            <a:r>
              <a:rPr lang="vi-VN" dirty="0"/>
              <a:t>- Chị Gió ơi ?</a:t>
            </a:r>
          </a:p>
          <a:p>
            <a:r>
              <a:rPr lang="vi-VN" dirty="0"/>
              <a:t>Chị Gió đáp:</a:t>
            </a:r>
          </a:p>
          <a:p>
            <a:r>
              <a:rPr lang="vi-VN" dirty="0"/>
              <a:t>          - Chị đang bận rủ các bạn mây về làm mưa đây. Em có muốn làm mưa không ?</a:t>
            </a:r>
          </a:p>
          <a:p>
            <a:r>
              <a:rPr lang="vi-VN" dirty="0"/>
              <a:t>          - Làm mưa để làm gì hả chị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a:p>
          <a:p>
            <a:r>
              <a:rPr lang="vi-VN" dirty="0"/>
              <a:t>          - Làm mưa để cho cây cối tốt tươi, cho lúa to bông, cho khoai to củ.</a:t>
            </a:r>
          </a:p>
          <a:p>
            <a:r>
              <a:rPr lang="vi-VN" dirty="0"/>
              <a:t>          - Thế làm mưa có dễ không chị Gió ?</a:t>
            </a:r>
          </a:p>
          <a:p>
            <a:r>
              <a:rPr lang="vi-VN" dirty="0"/>
              <a:t>          - Làm mưa cũng dễ thôi nhưng phải mệt, phải nhịn mặc áo đẹp, phải chịu lạnh rồi tan thành mưa, rơi xuống ruộng đồng.</a:t>
            </a:r>
          </a:p>
          <a:p>
            <a:r>
              <a:rPr lang="vi-VN" dirty="0"/>
              <a:t>          - Thế không làm được mây nữa ư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a:t>- Không, nhưng lại được làm nước chảy. Nước chảy có ích cho người. Thế em có thích làm nước chảy không ?Mây gật đầu:</a:t>
            </a:r>
          </a:p>
          <a:p>
            <a:r>
              <a:rPr lang="vi-VN" dirty="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a:t>Chị Gió thổi mạnh, đưa Mây đi rất nhanh. Càng đi, càng bay sà xuống thấp, mây các nơi cùng kéo về đông nghịt, màu áo xám làm tối cả một</a:t>
            </a:r>
          </a:p>
          <a:p>
            <a:r>
              <a:rPr lang="vi-VN" sz="1800" dirty="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601</Words>
  <Application>Microsoft Office PowerPoint</Application>
  <PresentationFormat>On-screen Show (4:3)</PresentationFormat>
  <Paragraphs>47</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Times New Roman</vt:lpstr>
      <vt:lpstr>VNI-Avo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Admin</cp:lastModifiedBy>
  <cp:revision>7</cp:revision>
  <dcterms:created xsi:type="dcterms:W3CDTF">2022-05-05T07:02:30Z</dcterms:created>
  <dcterms:modified xsi:type="dcterms:W3CDTF">2022-06-27T04:00:54Z</dcterms:modified>
</cp:coreProperties>
</file>