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305800" cy="2743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 GIẢNG ĐIỆN TỬ</a:t>
            </a:r>
            <a:b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hủ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đề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:</a:t>
            </a:r>
            <a:b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6400800" cy="762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1600"/>
            <a:ext cx="2386987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5181600"/>
            <a:ext cx="2386987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026" y="5181600"/>
            <a:ext cx="2386987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13" y="5181600"/>
            <a:ext cx="238698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83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Times New Roman</vt:lpstr>
      <vt:lpstr>UTM Avo</vt:lpstr>
      <vt:lpstr>Office Theme</vt:lpstr>
      <vt:lpstr>BÀI GIẢNG ĐIỆN TỬ Chủ đề :  Ngôi nhà của bé Lớp mẫu giáo 3 tuổi A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Phong3T1</cp:lastModifiedBy>
  <cp:revision>5</cp:revision>
  <dcterms:created xsi:type="dcterms:W3CDTF">2006-08-16T00:00:00Z</dcterms:created>
  <dcterms:modified xsi:type="dcterms:W3CDTF">2022-06-28T05:23:52Z</dcterms:modified>
</cp:coreProperties>
</file>