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360" r:id="rId3"/>
    <p:sldId id="267" r:id="rId4"/>
    <p:sldId id="264" r:id="rId5"/>
    <p:sldId id="265" r:id="rId6"/>
    <p:sldId id="266" r:id="rId7"/>
    <p:sldId id="26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-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E773E3-6EA4-4F45-AB34-BB4E2E54F6CF}" type="datetimeFigureOut">
              <a:rPr lang="en-US" smtClean="0"/>
              <a:t>27/6/2022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C52805-BB66-4C42-A111-BDF87EE41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837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>
            <a:extLst>
              <a:ext uri="{FF2B5EF4-FFF2-40B4-BE49-F238E27FC236}">
                <a16:creationId xmlns:a16="http://schemas.microsoft.com/office/drawing/2014/main" id="{55FAB403-3729-D6CA-F230-F1A7E9D62BD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>
            <a:extLst>
              <a:ext uri="{FF2B5EF4-FFF2-40B4-BE49-F238E27FC236}">
                <a16:creationId xmlns:a16="http://schemas.microsoft.com/office/drawing/2014/main" id="{711FE24A-1296-78A2-1E14-674A4E065B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712A070F-EBAF-3DDA-17E9-DC4E9C8AFEFB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B47CC91-F734-48E7-8ECA-76D0FC4B141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27/6/2022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457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27/6/2022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4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27/6/2022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24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D19E5-FFE0-01F6-97D3-B9951CD99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C960C4-2FC7-C187-C422-4C66C205C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67B78-24DA-A95C-9E76-BAD01DA0F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C7475D-90CD-421A-BFE0-BB06D6D8FC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3405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CBBBF-6E4C-E16C-6FDC-428BA0D78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6C876-51D8-ACC0-2030-70C543EDD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A91BB-5100-455C-5356-019B9859B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181087-CBAE-44C8-A3EA-97B94AB84A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9506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0603E-F15F-2357-2309-F555D17F5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3ED1D-585D-0588-A7BF-3C1AE452B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B4324-B929-4E72-C8A1-B9E48562D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63F5E2-BEDA-44EF-AFE0-2D279B0870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2721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C35D398-3EAA-0A47-55E8-0C5CCBCC9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4F83B3A-294A-22E9-BA1D-5E6C1E132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466181-FA9D-2F92-B424-B066D5305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DBBFAF-BE0B-4012-8D09-9EE4B68982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5264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0AB6863-6DED-7433-F35A-05C36B482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C26A433-DA64-D2D2-1AEF-3C78CC4DB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31C5CD4-8A30-0EFB-F810-0CFFEF905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FAC63-A172-49C7-BE13-7BD6A20A7A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2131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A9C6E1E-B338-FE68-7016-70726DC6C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ECF9ADC-CB91-3F0F-8F76-E516DEEC7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FC7D6DD-665F-57BE-3A28-349FC6738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B22C3B-AE46-465E-810C-6A9E472E44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60077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D466559-3A57-3547-2359-04DC7FB6B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E40C90A-E321-B31A-F9E5-FBD7AF868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BB894AF-C374-1426-80CB-C603A644E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9F90A0-6E81-481C-9BA9-AC777E94ED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90152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3297E7F-7CA2-C4A1-DA34-79E13F6EB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EAD527A-4517-F82E-0167-98EED062A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8B7F85B-08E2-5D8F-E1B2-0578EE197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AEFA84-63B5-4307-A9AD-99DED6D499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6607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27/6/2022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452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D9FB167-5214-FA46-BE92-F89C0F26B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333EB1D-800B-7B31-50D7-72C0D8220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D0BAACF-BAF2-D78E-16F9-E9C5B45F8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456BB4-4E0D-4302-9CE4-31F95CDB3C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52425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D3AF7-6F4D-3CBB-8D13-36A1030CD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E133B-EEC0-EEDE-207A-BFCE143E4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9AF064-7D9B-2765-09BE-48071C032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70957-19BB-4300-9BDF-D214CA3D87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67389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8DE43-6082-81E4-A789-C1E1572A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98670C-B1E4-F75F-A90E-B72C2F320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46E83-AA08-4020-71DD-D6F3A9572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3612D5-34CF-4405-8FFE-9D373A95ED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709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27/6/2022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654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27/6/2022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87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27/6/2022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412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27/6/2022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13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27/6/2022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819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27/6/2022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217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27/6/2022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6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52C99-2F84-4F70-8109-338421A618D5}" type="datetimeFigureOut">
              <a:rPr lang="en-US" smtClean="0"/>
              <a:t>27/6/2022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90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:a16="http://schemas.microsoft.com/office/drawing/2014/main" id="{78B72803-C975-2718-BBF6-B188EEF5A3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C60F860E-6D10-8EDB-7969-2C9746F2969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23F3A-B3F8-FC91-707F-3B5714E722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688E8-BF59-218F-EB84-E32BDFB852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E028A-EFBA-131D-6849-DF89825DFC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7FD871B-C47A-4702-BCDD-B1C15EF7B5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5223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DE196F9-38D0-2B7D-0F57-22F445FEB4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292" name="Text Box 5">
            <a:extLst>
              <a:ext uri="{FF2B5EF4-FFF2-40B4-BE49-F238E27FC236}">
                <a16:creationId xmlns:a16="http://schemas.microsoft.com/office/drawing/2014/main" id="{15BA1892-A3C5-1AE5-8A53-7967DAB0EA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5029201"/>
            <a:ext cx="3733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  <a:latin typeface="VNI-Avo" pitchFamily="2" charset="0"/>
            </a:endParaRPr>
          </a:p>
        </p:txBody>
      </p:sp>
      <p:sp>
        <p:nvSpPr>
          <p:cNvPr id="12293" name="Text Box 6">
            <a:extLst>
              <a:ext uri="{FF2B5EF4-FFF2-40B4-BE49-F238E27FC236}">
                <a16:creationId xmlns:a16="http://schemas.microsoft.com/office/drawing/2014/main" id="{46EFE393-A1AA-D48A-A25E-08EA84E5CB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419600"/>
            <a:ext cx="8686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993300"/>
                </a:solidFill>
              </a:rPr>
              <a:t> </a:t>
            </a:r>
            <a:endParaRPr lang="en-US" altLang="en-US" sz="3600" b="1">
              <a:solidFill>
                <a:srgbClr val="0000FF"/>
              </a:solidFill>
            </a:endParaRPr>
          </a:p>
        </p:txBody>
      </p:sp>
      <p:sp>
        <p:nvSpPr>
          <p:cNvPr id="12295" name="WordArt 9">
            <a:extLst>
              <a:ext uri="{FF2B5EF4-FFF2-40B4-BE49-F238E27FC236}">
                <a16:creationId xmlns:a16="http://schemas.microsoft.com/office/drawing/2014/main" id="{FA97424F-790A-9389-6858-22FFCE0A80B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33801" y="533400"/>
            <a:ext cx="5362575" cy="1295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kern="10">
              <a:ln w="9525">
                <a:solidFill>
                  <a:prstClr val="black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6600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02" name="Rectangle 3">
            <a:extLst>
              <a:ext uri="{FF2B5EF4-FFF2-40B4-BE49-F238E27FC236}">
                <a16:creationId xmlns:a16="http://schemas.microsoft.com/office/drawing/2014/main" id="{BB281756-17B1-A501-6528-D901F5A31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117725"/>
            <a:ext cx="7315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          </a:t>
            </a: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           LĨNH VỰC PHÁT TRIỂN NGÔN NGỮ</a:t>
            </a: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       </a:t>
            </a: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                </a:t>
            </a:r>
            <a:r>
              <a:rPr lang="en-US" altLang="en-US" sz="2800">
                <a:solidFill>
                  <a:srgbClr val="FF0000"/>
                </a:solidFill>
              </a:rPr>
              <a:t>Môn học: Làm quen chữ cái</a:t>
            </a: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</a:rPr>
              <a:t>                Đề tài: Trò chơi hái táo</a:t>
            </a: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</a:rPr>
              <a:t>                Lứa tuổi: Mẫu giáo lớn A5</a:t>
            </a: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</a:rPr>
              <a:t>                GV thực hiện: Nguyễn Thị Phúc Hậu</a:t>
            </a: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en-US" altLang="en-US" sz="2800" b="1">
              <a:solidFill>
                <a:srgbClr val="FF0000"/>
              </a:solidFill>
            </a:endParaRP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en-US" altLang="en-US" sz="2800" b="1">
              <a:solidFill>
                <a:srgbClr val="FF0000"/>
              </a:solidFill>
            </a:endParaRP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585C2338-0ADE-6019-C325-C0C69D0AE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3390" y="198437"/>
            <a:ext cx="7315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PHÒNG GD &amp; ĐT QUẬN LONG BIÊN</a:t>
            </a:r>
          </a:p>
          <a:p>
            <a:pPr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TRƯỜNG MN HOA SỮA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9FBC3A64-5D96-39F2-1D49-2C507F3CB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7723" y="6049963"/>
            <a:ext cx="7315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3333CC"/>
                </a:solidFill>
              </a:rPr>
              <a:t>Năm học 2021-2022</a:t>
            </a: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70"/>
          <a:stretch/>
        </p:blipFill>
        <p:spPr>
          <a:xfrm>
            <a:off x="0" y="0"/>
            <a:ext cx="12192000" cy="6858000"/>
          </a:xfrm>
        </p:spPr>
      </p:pic>
      <p:sp>
        <p:nvSpPr>
          <p:cNvPr id="6" name="Rectangle 5"/>
          <p:cNvSpPr/>
          <p:nvPr/>
        </p:nvSpPr>
        <p:spPr>
          <a:xfrm>
            <a:off x="1249048" y="91584"/>
            <a:ext cx="5732458" cy="923330"/>
          </a:xfrm>
          <a:prstGeom prst="rect">
            <a:avLst/>
          </a:prstGeom>
          <a:noFill/>
          <a:effectLst>
            <a:innerShdw blurRad="63500" dist="50800" dir="162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roadway" panose="04040905080B02020502" pitchFamily="82" charset="0"/>
              </a:rPr>
              <a:t>HÁI TÁO CHỮ</a:t>
            </a:r>
            <a:endParaRPr lang="en-US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roadway" panose="04040905080B02020502" pitchFamily="8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726045" y="684952"/>
            <a:ext cx="535701" cy="627663"/>
            <a:chOff x="662069" y="1290360"/>
            <a:chExt cx="723851" cy="86894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0726501" y="783"/>
            <a:ext cx="535701" cy="522858"/>
            <a:chOff x="662069" y="1290360"/>
            <a:chExt cx="723851" cy="723851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0375733" y="1810289"/>
            <a:ext cx="584667" cy="635145"/>
            <a:chOff x="662069" y="1290360"/>
            <a:chExt cx="723851" cy="748701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692151" y="1349736"/>
              <a:ext cx="449342" cy="689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0994352" y="1309667"/>
            <a:ext cx="535701" cy="522858"/>
            <a:chOff x="662069" y="1290360"/>
            <a:chExt cx="723851" cy="723851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529182" y="423524"/>
            <a:ext cx="535701" cy="522858"/>
            <a:chOff x="662069" y="1290360"/>
            <a:chExt cx="723851" cy="723851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9919053" y="979794"/>
            <a:ext cx="535701" cy="522858"/>
            <a:chOff x="662069" y="1290360"/>
            <a:chExt cx="723851" cy="723851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9140879" y="-1691"/>
            <a:ext cx="578068" cy="597049"/>
            <a:chOff x="662069" y="1290360"/>
            <a:chExt cx="723851" cy="723851"/>
          </a:xfrm>
        </p:grpSpPr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0447587" y="595357"/>
            <a:ext cx="535701" cy="627663"/>
            <a:chOff x="662069" y="1290360"/>
            <a:chExt cx="723851" cy="868945"/>
          </a:xfrm>
        </p:grpSpPr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30" name="TextBox 29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1743256" y="1008440"/>
            <a:ext cx="535701" cy="627663"/>
            <a:chOff x="662069" y="1290360"/>
            <a:chExt cx="723851" cy="868945"/>
          </a:xfrm>
        </p:grpSpPr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33" name="TextBox 32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1419591" y="-38142"/>
            <a:ext cx="535701" cy="627663"/>
            <a:chOff x="662069" y="1290360"/>
            <a:chExt cx="723851" cy="868945"/>
          </a:xfrm>
        </p:grpSpPr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36" name="TextBox 35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1530053" y="2515638"/>
            <a:ext cx="535701" cy="522858"/>
            <a:chOff x="662069" y="1290360"/>
            <a:chExt cx="723851" cy="723851"/>
          </a:xfrm>
        </p:grpSpPr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39" name="TextBox 38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1553015" y="1793593"/>
            <a:ext cx="535701" cy="627663"/>
            <a:chOff x="662069" y="1290360"/>
            <a:chExt cx="723851" cy="868945"/>
          </a:xfrm>
        </p:grpSpPr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2" name="TextBox 41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8216132" y="35040"/>
            <a:ext cx="535701" cy="627663"/>
            <a:chOff x="662069" y="1290360"/>
            <a:chExt cx="723851" cy="868945"/>
          </a:xfrm>
        </p:grpSpPr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5" name="TextBox 44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9366877" y="5617667"/>
            <a:ext cx="2602377" cy="1215080"/>
            <a:chOff x="1873466" y="6074489"/>
            <a:chExt cx="1555197" cy="657771"/>
          </a:xfrm>
        </p:grpSpPr>
        <p:sp>
          <p:nvSpPr>
            <p:cNvPr id="47" name="AutoShape 36" descr="Plaid"/>
            <p:cNvSpPr>
              <a:spLocks noChangeArrowheads="1"/>
            </p:cNvSpPr>
            <p:nvPr/>
          </p:nvSpPr>
          <p:spPr bwMode="auto">
            <a:xfrm>
              <a:off x="1873466" y="6074489"/>
              <a:ext cx="1555197" cy="657771"/>
            </a:xfrm>
            <a:prstGeom prst="flowChartManualOperation">
              <a:avLst/>
            </a:prstGeom>
            <a:pattFill prst="plaid">
              <a:fgClr>
                <a:srgbClr val="996633"/>
              </a:fgClr>
              <a:bgClr>
                <a:srgbClr val="000000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.VnAvantH" panose="020B7200000000000000" pitchFamily="34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333461" y="6105798"/>
              <a:ext cx="801859" cy="5998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6600" b="1" dirty="0">
                <a:solidFill>
                  <a:schemeClr val="bg1"/>
                </a:solidFill>
                <a:latin typeface=".VnAvantH" panose="020B7200000000000000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6682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89" b="27578"/>
          <a:stretch/>
        </p:blipFill>
        <p:spPr>
          <a:xfrm>
            <a:off x="4541951" y="2834640"/>
            <a:ext cx="3108098" cy="214231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275"/>
            <a:ext cx="12192000" cy="70037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AF8F3"/>
              </a:clrFrom>
              <a:clrTo>
                <a:srgbClr val="FAF8F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92" t="2475"/>
          <a:stretch/>
        </p:blipFill>
        <p:spPr>
          <a:xfrm>
            <a:off x="2299683" y="1"/>
            <a:ext cx="7940969" cy="7146994"/>
          </a:xfrm>
          <a:prstGeom prst="rect">
            <a:avLst/>
          </a:prstGeom>
        </p:spPr>
      </p:pic>
      <p:grpSp>
        <p:nvGrpSpPr>
          <p:cNvPr id="23" name="Group 22"/>
          <p:cNvGrpSpPr/>
          <p:nvPr/>
        </p:nvGrpSpPr>
        <p:grpSpPr>
          <a:xfrm>
            <a:off x="4886463" y="365125"/>
            <a:ext cx="723851" cy="723851"/>
            <a:chOff x="863103" y="492369"/>
            <a:chExt cx="723851" cy="723851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103" y="492369"/>
              <a:ext cx="723851" cy="659769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938290" y="508334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a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-1447800" y="5715000"/>
            <a:ext cx="2187388" cy="1107996"/>
            <a:chOff x="1873466" y="6036416"/>
            <a:chExt cx="1447800" cy="737648"/>
          </a:xfrm>
        </p:grpSpPr>
        <p:sp>
          <p:nvSpPr>
            <p:cNvPr id="66" name="AutoShape 36" descr="Plaid"/>
            <p:cNvSpPr>
              <a:spLocks noChangeArrowheads="1"/>
            </p:cNvSpPr>
            <p:nvPr/>
          </p:nvSpPr>
          <p:spPr bwMode="auto">
            <a:xfrm>
              <a:off x="1873466" y="6095999"/>
              <a:ext cx="1447800" cy="609600"/>
            </a:xfrm>
            <a:prstGeom prst="flowChartManualOperation">
              <a:avLst/>
            </a:prstGeom>
            <a:pattFill prst="plaid">
              <a:fgClr>
                <a:srgbClr val="996633"/>
              </a:fgClr>
              <a:bgClr>
                <a:srgbClr val="000000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.VnAvantH" panose="020B7200000000000000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348535" y="6036416"/>
              <a:ext cx="801859" cy="7376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6600" b="1" dirty="0">
                  <a:solidFill>
                    <a:schemeClr val="bg1"/>
                  </a:solidFill>
                  <a:latin typeface=".VnAvantH" panose="020B7200000000000000" pitchFamily="34" charset="0"/>
                </a:rPr>
                <a:t>a</a:t>
              </a:r>
              <a:endParaRPr lang="en-US" sz="6600" b="1" dirty="0">
                <a:solidFill>
                  <a:schemeClr val="bg1"/>
                </a:solidFill>
                <a:latin typeface=".VnAvantH" panose="020B7200000000000000" pitchFamily="34" charset="0"/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6609951" y="1533010"/>
            <a:ext cx="723851" cy="798286"/>
            <a:chOff x="662069" y="1290360"/>
            <a:chExt cx="723851" cy="798286"/>
          </a:xfrm>
        </p:grpSpPr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4" name="TextBox 73"/>
            <p:cNvSpPr txBox="1"/>
            <p:nvPr/>
          </p:nvSpPr>
          <p:spPr>
            <a:xfrm>
              <a:off x="715692" y="1380760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724199" y="2292194"/>
            <a:ext cx="723851" cy="810672"/>
            <a:chOff x="662069" y="1290360"/>
            <a:chExt cx="723851" cy="810672"/>
          </a:xfrm>
        </p:grpSpPr>
        <p:pic>
          <p:nvPicPr>
            <p:cNvPr id="76" name="Picture 75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7" name="TextBox 76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a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3978421" y="3042862"/>
            <a:ext cx="723851" cy="810672"/>
            <a:chOff x="662069" y="1290360"/>
            <a:chExt cx="723851" cy="810672"/>
          </a:xfrm>
        </p:grpSpPr>
        <p:pic>
          <p:nvPicPr>
            <p:cNvPr id="79" name="Picture 78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0" name="TextBox 79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3045045" y="2724347"/>
            <a:ext cx="723851" cy="810672"/>
            <a:chOff x="662069" y="1290360"/>
            <a:chExt cx="723851" cy="810672"/>
          </a:xfrm>
        </p:grpSpPr>
        <p:pic>
          <p:nvPicPr>
            <p:cNvPr id="82" name="Picture 81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3" name="TextBox 82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4524537" y="2221934"/>
            <a:ext cx="723851" cy="810672"/>
            <a:chOff x="662069" y="1290360"/>
            <a:chExt cx="723851" cy="810672"/>
          </a:xfrm>
        </p:grpSpPr>
        <p:pic>
          <p:nvPicPr>
            <p:cNvPr id="85" name="Picture 84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6" name="TextBox 85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3647635" y="2000496"/>
            <a:ext cx="723851" cy="810672"/>
            <a:chOff x="662069" y="1290360"/>
            <a:chExt cx="723851" cy="810672"/>
          </a:xfrm>
        </p:grpSpPr>
        <p:pic>
          <p:nvPicPr>
            <p:cNvPr id="88" name="Picture 87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9" name="TextBox 88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a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5480235" y="1399349"/>
            <a:ext cx="723851" cy="810672"/>
            <a:chOff x="662069" y="1290360"/>
            <a:chExt cx="723851" cy="810672"/>
          </a:xfrm>
        </p:grpSpPr>
        <p:pic>
          <p:nvPicPr>
            <p:cNvPr id="91" name="Picture 90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2" name="TextBox 91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4087865" y="835869"/>
            <a:ext cx="723851" cy="767261"/>
            <a:chOff x="662069" y="1290360"/>
            <a:chExt cx="723851" cy="767261"/>
          </a:xfrm>
        </p:grpSpPr>
        <p:pic>
          <p:nvPicPr>
            <p:cNvPr id="94" name="Picture 93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5" name="TextBox 94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6009751" y="505647"/>
            <a:ext cx="723851" cy="810672"/>
            <a:chOff x="662069" y="1290360"/>
            <a:chExt cx="723851" cy="810672"/>
          </a:xfrm>
        </p:grpSpPr>
        <p:pic>
          <p:nvPicPr>
            <p:cNvPr id="97" name="Picture 96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8" name="TextBox 97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7648243" y="2148018"/>
            <a:ext cx="723851" cy="810672"/>
            <a:chOff x="662069" y="1290360"/>
            <a:chExt cx="723851" cy="810672"/>
          </a:xfrm>
        </p:grpSpPr>
        <p:pic>
          <p:nvPicPr>
            <p:cNvPr id="100" name="Picture 99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01" name="TextBox 100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7659218" y="1090861"/>
            <a:ext cx="723851" cy="810672"/>
            <a:chOff x="662069" y="1290360"/>
            <a:chExt cx="723851" cy="810672"/>
          </a:xfrm>
        </p:grpSpPr>
        <p:pic>
          <p:nvPicPr>
            <p:cNvPr id="103" name="Picture 102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04" name="TextBox 103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a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6941718" y="348329"/>
            <a:ext cx="723851" cy="810672"/>
            <a:chOff x="662069" y="1290360"/>
            <a:chExt cx="723851" cy="810672"/>
          </a:xfrm>
        </p:grpSpPr>
        <p:pic>
          <p:nvPicPr>
            <p:cNvPr id="106" name="Picture 105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07" name="TextBox 106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a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7979690" y="3205175"/>
            <a:ext cx="723851" cy="765127"/>
            <a:chOff x="662069" y="1290360"/>
            <a:chExt cx="723851" cy="765127"/>
          </a:xfrm>
        </p:grpSpPr>
        <p:pic>
          <p:nvPicPr>
            <p:cNvPr id="109" name="Picture 108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10" name="TextBox 109"/>
            <p:cNvSpPr txBox="1"/>
            <p:nvPr/>
          </p:nvSpPr>
          <p:spPr>
            <a:xfrm>
              <a:off x="746705" y="1347601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a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7065530" y="2835403"/>
            <a:ext cx="723851" cy="810672"/>
            <a:chOff x="662069" y="1290360"/>
            <a:chExt cx="723851" cy="810672"/>
          </a:xfrm>
        </p:grpSpPr>
        <p:pic>
          <p:nvPicPr>
            <p:cNvPr id="112" name="Picture 111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13" name="TextBox 112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8703541" y="2178523"/>
            <a:ext cx="723851" cy="810672"/>
            <a:chOff x="662069" y="1290360"/>
            <a:chExt cx="723851" cy="810672"/>
          </a:xfrm>
        </p:grpSpPr>
        <p:pic>
          <p:nvPicPr>
            <p:cNvPr id="115" name="Picture 114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16" name="TextBox 115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3488156" y="3632096"/>
            <a:ext cx="723851" cy="810672"/>
            <a:chOff x="662069" y="1290360"/>
            <a:chExt cx="723851" cy="810672"/>
          </a:xfrm>
        </p:grpSpPr>
        <p:pic>
          <p:nvPicPr>
            <p:cNvPr id="118" name="Picture 117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19" name="TextBox 118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524537" y="1460382"/>
            <a:ext cx="723851" cy="767261"/>
            <a:chOff x="662069" y="1290360"/>
            <a:chExt cx="723851" cy="767261"/>
          </a:xfrm>
        </p:grpSpPr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0" name="TextBox 69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o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4980798" y="3212561"/>
            <a:ext cx="723851" cy="767261"/>
            <a:chOff x="662069" y="1290360"/>
            <a:chExt cx="723851" cy="767261"/>
          </a:xfrm>
        </p:grpSpPr>
        <p:pic>
          <p:nvPicPr>
            <p:cNvPr id="123" name="Picture 122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24" name="TextBox 123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«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7286317" y="3875136"/>
            <a:ext cx="723851" cy="767261"/>
            <a:chOff x="662069" y="1290360"/>
            <a:chExt cx="723851" cy="767261"/>
          </a:xfrm>
        </p:grpSpPr>
        <p:pic>
          <p:nvPicPr>
            <p:cNvPr id="127" name="Picture 126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28" name="TextBox 127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¬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1689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3.54167E-6 -3.7037E-7 L 0.528 0.01343 " pathEditMode="relative" rAng="0" ptsTypes="AA">
                                          <p:cBhvr>
                                            <p:cTn id="6" dur="2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6393" y="671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seq concurrent="1" nextAc="seek">
                  <p:cTn id="7" restart="whenNotActive" fill="hold" evtFilter="cancelBubble" nodeType="interactiveSeq">
                    <p:stCondLst>
                      <p:cond evt="onClick" delay="0">
                        <p:tgtEl>
                          <p:spTgt spid="72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" fill="hold">
                          <p:stCondLst>
                            <p:cond delay="0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32" presetClass="emph" presetSubtype="0" fill="remove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1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2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3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4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5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2"/>
                      </p:tgtEl>
                    </p:cond>
                  </p:nextCondLst>
                </p:seq>
                <p:seq concurrent="1" nextAc="seek">
                  <p:cTn id="16" restart="whenNotActive" fill="hold" evtFilter="cancelBubble" nodeType="interactiveSeq">
                    <p:stCondLst>
                      <p:cond evt="onClick" delay="0">
                        <p:tgtEl>
                          <p:spTgt spid="7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7" fill="hold">
                          <p:stCondLst>
                            <p:cond delay="0"/>
                          </p:stCondLst>
                          <p:childTnLst>
                            <p:par>
                              <p:cTn id="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8"/>
                      </p:tgtEl>
                    </p:cond>
                  </p:nextCondLst>
                </p:seq>
                <p:seq concurrent="1" nextAc="seek">
                  <p:cTn id="25" restart="whenNotActive" fill="hold" evtFilter="cancelBubble" nodeType="interactiveSeq">
                    <p:stCondLst>
                      <p:cond evt="onClick" delay="0">
                        <p:tgtEl>
                          <p:spTgt spid="81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26" fill="hold">
                          <p:stCondLst>
                            <p:cond delay="0"/>
                          </p:stCondLst>
                          <p:childTnLst>
                            <p:par>
                              <p:cTn id="2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8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9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0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1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2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3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81"/>
                      </p:tgtEl>
                    </p:cond>
                  </p:nextCondLst>
                </p:seq>
                <p:seq concurrent="1" nextAc="seek">
                  <p:cTn id="34" restart="whenNotActive" fill="hold" evtFilter="cancelBubble" nodeType="interactiveSeq">
                    <p:stCondLst>
                      <p:cond evt="onClick" delay="0">
                        <p:tgtEl>
                          <p:spTgt spid="84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5" fill="hold">
                          <p:stCondLst>
                            <p:cond delay="0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8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9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0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1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2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84"/>
                      </p:tgtEl>
                    </p:cond>
                  </p:nextCondLst>
                </p:seq>
                <p:seq concurrent="1" nextAc="seek">
                  <p:cTn id="43" restart="whenNotActive" fill="hold" evtFilter="cancelBubble" nodeType="interactiveSeq">
                    <p:stCondLst>
                      <p:cond evt="onClick" delay="0">
                        <p:tgtEl>
                          <p:spTgt spid="90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44" fill="hold">
                          <p:stCondLst>
                            <p:cond delay="0"/>
                          </p:stCondLst>
                          <p:childTnLst>
                            <p:par>
                              <p:cTn id="4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6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7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8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9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0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1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0"/>
                      </p:tgtEl>
                    </p:cond>
                  </p:nextCondLst>
                </p:seq>
                <p:seq concurrent="1" nextAc="seek">
                  <p:cTn id="52" restart="whenNotActive" fill="hold" evtFilter="cancelBubble" nodeType="interactiveSeq">
                    <p:stCondLst>
                      <p:cond evt="onClick" delay="0">
                        <p:tgtEl>
                          <p:spTgt spid="9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53" fill="hold">
                          <p:stCondLst>
                            <p:cond delay="0"/>
                          </p:stCondLst>
                          <p:childTnLst>
                            <p:par>
                              <p:cTn id="5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5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6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7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8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9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60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3"/>
                      </p:tgtEl>
                    </p:cond>
                  </p:nextCondLst>
                </p:seq>
                <p:seq concurrent="1" nextAc="seek">
                  <p:cTn id="61" restart="whenNotActive" fill="hold" evtFilter="cancelBubble" nodeType="interactiveSeq">
                    <p:stCondLst>
                      <p:cond evt="onClick" delay="0">
                        <p:tgtEl>
                          <p:spTgt spid="99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62" fill="hold">
                          <p:stCondLst>
                            <p:cond delay="0"/>
                          </p:stCondLst>
                          <p:childTnLst>
                            <p:par>
                              <p:cTn id="6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4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65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66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67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68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69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9"/>
                      </p:tgtEl>
                    </p:cond>
                  </p:nextCondLst>
                </p:seq>
                <p:seq concurrent="1" nextAc="seek">
                  <p:cTn id="70" restart="whenNotActive" fill="hold" evtFilter="cancelBubble" nodeType="interactiveSeq">
                    <p:stCondLst>
                      <p:cond evt="onClick" delay="0">
                        <p:tgtEl>
                          <p:spTgt spid="111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71" fill="hold">
                          <p:stCondLst>
                            <p:cond delay="0"/>
                          </p:stCondLst>
                          <p:childTnLst>
                            <p:par>
                              <p:cTn id="7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3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74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75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76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77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78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11"/>
                      </p:tgtEl>
                    </p:cond>
                  </p:nextCondLst>
                </p:seq>
                <p:seq concurrent="1" nextAc="seek">
                  <p:cTn id="79" restart="whenNotActive" fill="hold" evtFilter="cancelBubble" nodeType="interactiveSeq">
                    <p:stCondLst>
                      <p:cond evt="onClick" delay="0">
                        <p:tgtEl>
                          <p:spTgt spid="96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0" fill="hold">
                          <p:stCondLst>
                            <p:cond delay="0"/>
                          </p:stCondLst>
                          <p:childTnLst>
                            <p:par>
                              <p:cTn id="8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2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83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4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85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6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87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6"/>
                      </p:tgtEl>
                    </p:cond>
                  </p:nextCondLst>
                </p:seq>
                <p:seq concurrent="1" nextAc="seek">
                  <p:cTn id="88" restart="whenNotActive" fill="hold" evtFilter="cancelBubble" nodeType="interactiveSeq">
                    <p:stCondLst>
                      <p:cond evt="onClick" delay="0">
                        <p:tgtEl>
                          <p:spTgt spid="114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9" fill="hold">
                          <p:stCondLst>
                            <p:cond delay="0"/>
                          </p:stCondLst>
                          <p:childTnLst>
                            <p:par>
                              <p:cTn id="9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1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92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93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94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95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96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14"/>
                      </p:tgtEl>
                    </p:cond>
                  </p:nextCondLst>
                </p:seq>
                <p:seq concurrent="1" nextAc="seek">
                  <p:cTn id="97" restart="whenNotActive" fill="hold" evtFilter="cancelBubble" nodeType="interactiveSeq">
                    <p:stCondLst>
                      <p:cond evt="onClick" delay="0">
                        <p:tgtEl>
                          <p:spTgt spid="117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98" fill="hold">
                          <p:stCondLst>
                            <p:cond delay="0"/>
                          </p:stCondLst>
                          <p:childTnLst>
                            <p:par>
                              <p:cTn id="9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0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01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02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03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04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05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17"/>
                      </p:tgtEl>
                    </p:cond>
                  </p:nextCondLst>
                </p:seq>
                <p:seq concurrent="1" nextAc="seek">
                  <p:cTn id="106" restart="whenNotActive" fill="hold" evtFilter="cancelBubble" nodeType="interactiveSeq">
                    <p:stCondLst>
                      <p:cond evt="onClick" delay="0">
                        <p:tgtEl>
                          <p:spTgt spid="2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07" fill="hold">
                          <p:stCondLst>
                            <p:cond delay="0"/>
                          </p:stCondLst>
                          <p:childTnLst>
                            <p:par>
                              <p:cTn id="10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9" presetID="42" presetClass="path" presetSubtype="0" accel="50000" fill="hold" nodeType="clickEffect" p14:presetBounceEnd="16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25E-6 1.48148E-6 L 0.02422 0.71366 " pathEditMode="relative" rAng="0" ptsTypes="AA" p14:bounceEnd="16000">
                                          <p:cBhvr>
                                            <p:cTn id="110" dur="20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211" y="35671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23"/>
                      </p:tgtEl>
                    </p:cond>
                  </p:nextCondLst>
                </p:seq>
                <p:seq concurrent="1" nextAc="seek">
                  <p:cTn id="111" restart="whenNotActive" fill="hold" evtFilter="cancelBubble" nodeType="interactiveSeq">
                    <p:stCondLst>
                      <p:cond evt="onClick" delay="0">
                        <p:tgtEl>
                          <p:spTgt spid="7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12" fill="hold">
                          <p:stCondLst>
                            <p:cond delay="0"/>
                          </p:stCondLst>
                          <p:childTnLst>
                            <p:par>
                              <p:cTn id="11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4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25E-6 2.96296E-6 L -0.00495 0.4243 " pathEditMode="relative" rAng="0" ptsTypes="AA">
                                          <p:cBhvr>
                                            <p:cTn id="115" dur="2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47" y="21204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5"/>
                      </p:tgtEl>
                    </p:cond>
                  </p:nextCondLst>
                </p:seq>
                <p:seq concurrent="1" nextAc="seek">
                  <p:cTn id="116" restart="whenNotActive" fill="hold" evtFilter="cancelBubble" nodeType="interactiveSeq">
                    <p:stCondLst>
                      <p:cond evt="onClick" delay="0">
                        <p:tgtEl>
                          <p:spTgt spid="10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17" fill="hold">
                          <p:stCondLst>
                            <p:cond delay="0"/>
                          </p:stCondLst>
                          <p:childTnLst>
                            <p:par>
                              <p:cTn id="1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9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45833E-6 -2.22222E-6 L -0.04102 0.69607 " pathEditMode="relative" rAng="0" ptsTypes="AA">
                                          <p:cBhvr>
                                            <p:cTn id="120" dur="20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057" y="34792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05"/>
                      </p:tgtEl>
                    </p:cond>
                  </p:nextCondLst>
                </p:seq>
                <p:seq concurrent="1" nextAc="seek">
                  <p:cTn id="121" restart="whenNotActive" fill="hold" evtFilter="cancelBubble" nodeType="interactiveSeq">
                    <p:stCondLst>
                      <p:cond evt="onClick" delay="0">
                        <p:tgtEl>
                          <p:spTgt spid="102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22" fill="hold">
                          <p:stCondLst>
                            <p:cond delay="0"/>
                          </p:stCondLst>
                          <p:childTnLst>
                            <p:par>
                              <p:cTn id="1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4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70833E-6 4.44444E-6 L -0.13151 0.58379 " pathEditMode="relative" rAng="0" ptsTypes="AA">
                                          <p:cBhvr>
                                            <p:cTn id="125" dur="2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6576" y="2919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02"/>
                      </p:tgtEl>
                    </p:cond>
                  </p:nextCondLst>
                </p:seq>
                <p:seq concurrent="1" nextAc="seek">
                  <p:cTn id="126" restart="whenNotActive" fill="hold" evtFilter="cancelBubble" nodeType="interactiveSeq">
                    <p:stCondLst>
                      <p:cond evt="onClick" delay="0">
                        <p:tgtEl>
                          <p:spTgt spid="10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27" fill="hold">
                          <p:stCondLst>
                            <p:cond delay="0"/>
                          </p:stCondLst>
                          <p:childTnLst>
                            <p:par>
                              <p:cTn id="12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9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4.79167E-6 1.85185E-6 L -0.09218 0.2868 " pathEditMode="relative" rAng="0" ptsTypes="AA">
                                          <p:cBhvr>
                                            <p:cTn id="130" dur="2000" fill="hold"/>
                                            <p:tgtEl>
                                              <p:spTgt spid="10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4609" y="14329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08"/>
                      </p:tgtEl>
                    </p:cond>
                  </p:nextCondLst>
                </p:seq>
                <p:seq concurrent="1" nextAc="seek">
                  <p:cTn id="131" restart="whenNotActive" fill="hold" evtFilter="cancelBubble" nodeType="interactiveSeq">
                    <p:stCondLst>
                      <p:cond evt="onClick" delay="0">
                        <p:tgtEl>
                          <p:spTgt spid="87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32" fill="hold">
                          <p:stCondLst>
                            <p:cond delay="0"/>
                          </p:stCondLst>
                          <p:childTnLst>
                            <p:par>
                              <p:cTn id="13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4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3.75E-6 -4.44444E-6 L 0.14661 0.48264 " pathEditMode="relative" rAng="0" ptsTypes="AA">
                                          <p:cBhvr>
                                            <p:cTn id="135" dur="20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7331" y="2412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87"/>
                      </p:tgtEl>
                    </p:cond>
                  </p:nextCondLst>
                </p:seq>
                <p:seq concurrent="1" nextAc="seek">
                  <p:cTn id="136" restart="whenNotActive" fill="hold" evtFilter="cancelBubble" nodeType="interactiveSeq">
                    <p:stCondLst>
                      <p:cond evt="onClick" delay="0">
                        <p:tgtEl>
                          <p:spTgt spid="6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37" fill="hold">
                          <p:stCondLst>
                            <p:cond delay="0"/>
                          </p:stCondLst>
                          <p:childTnLst>
                            <p:par>
                              <p:cTn id="13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9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40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41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42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43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44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68"/>
                      </p:tgtEl>
                    </p:cond>
                  </p:nextCondLst>
                </p:seq>
                <p:seq concurrent="1" nextAc="seek">
                  <p:cTn id="145" restart="whenNotActive" fill="hold" evtFilter="cancelBubble" nodeType="interactiveSeq">
                    <p:stCondLst>
                      <p:cond evt="onClick" delay="0">
                        <p:tgtEl>
                          <p:spTgt spid="122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46" fill="hold">
                          <p:stCondLst>
                            <p:cond delay="0"/>
                          </p:stCondLst>
                          <p:childTnLst>
                            <p:par>
                              <p:cTn id="14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8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49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50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51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52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53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22"/>
                      </p:tgtEl>
                    </p:cond>
                  </p:nextCondLst>
                </p:seq>
                <p:seq concurrent="1" nextAc="seek">
                  <p:cTn id="154" restart="whenNotActive" fill="hold" evtFilter="cancelBubble" nodeType="interactiveSeq">
                    <p:stCondLst>
                      <p:cond evt="onClick" delay="0">
                        <p:tgtEl>
                          <p:spTgt spid="126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55" fill="hold">
                          <p:stCondLst>
                            <p:cond delay="0"/>
                          </p:stCondLst>
                          <p:childTnLst>
                            <p:par>
                              <p:cTn id="15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7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58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59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60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61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62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26"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3.54167E-6 -3.7037E-7 L 0.528 0.01343 " pathEditMode="relative" rAng="0" ptsTypes="AA">
                                          <p:cBhvr>
                                            <p:cTn id="6" dur="2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6393" y="671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seq concurrent="1" nextAc="seek">
                  <p:cTn id="7" restart="whenNotActive" fill="hold" evtFilter="cancelBubble" nodeType="interactiveSeq">
                    <p:stCondLst>
                      <p:cond evt="onClick" delay="0">
                        <p:tgtEl>
                          <p:spTgt spid="72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" fill="hold">
                          <p:stCondLst>
                            <p:cond delay="0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32" presetClass="emph" presetSubtype="0" fill="remove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1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2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3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4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5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2"/>
                      </p:tgtEl>
                    </p:cond>
                  </p:nextCondLst>
                </p:seq>
                <p:seq concurrent="1" nextAc="seek">
                  <p:cTn id="16" restart="whenNotActive" fill="hold" evtFilter="cancelBubble" nodeType="interactiveSeq">
                    <p:stCondLst>
                      <p:cond evt="onClick" delay="0">
                        <p:tgtEl>
                          <p:spTgt spid="7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7" fill="hold">
                          <p:stCondLst>
                            <p:cond delay="0"/>
                          </p:stCondLst>
                          <p:childTnLst>
                            <p:par>
                              <p:cTn id="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8"/>
                      </p:tgtEl>
                    </p:cond>
                  </p:nextCondLst>
                </p:seq>
                <p:seq concurrent="1" nextAc="seek">
                  <p:cTn id="25" restart="whenNotActive" fill="hold" evtFilter="cancelBubble" nodeType="interactiveSeq">
                    <p:stCondLst>
                      <p:cond evt="onClick" delay="0">
                        <p:tgtEl>
                          <p:spTgt spid="81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26" fill="hold">
                          <p:stCondLst>
                            <p:cond delay="0"/>
                          </p:stCondLst>
                          <p:childTnLst>
                            <p:par>
                              <p:cTn id="2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8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9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0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1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2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3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81"/>
                      </p:tgtEl>
                    </p:cond>
                  </p:nextCondLst>
                </p:seq>
                <p:seq concurrent="1" nextAc="seek">
                  <p:cTn id="34" restart="whenNotActive" fill="hold" evtFilter="cancelBubble" nodeType="interactiveSeq">
                    <p:stCondLst>
                      <p:cond evt="onClick" delay="0">
                        <p:tgtEl>
                          <p:spTgt spid="84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5" fill="hold">
                          <p:stCondLst>
                            <p:cond delay="0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8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9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0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1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2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84"/>
                      </p:tgtEl>
                    </p:cond>
                  </p:nextCondLst>
                </p:seq>
                <p:seq concurrent="1" nextAc="seek">
                  <p:cTn id="43" restart="whenNotActive" fill="hold" evtFilter="cancelBubble" nodeType="interactiveSeq">
                    <p:stCondLst>
                      <p:cond evt="onClick" delay="0">
                        <p:tgtEl>
                          <p:spTgt spid="90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44" fill="hold">
                          <p:stCondLst>
                            <p:cond delay="0"/>
                          </p:stCondLst>
                          <p:childTnLst>
                            <p:par>
                              <p:cTn id="4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6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7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8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9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0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1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0"/>
                      </p:tgtEl>
                    </p:cond>
                  </p:nextCondLst>
                </p:seq>
                <p:seq concurrent="1" nextAc="seek">
                  <p:cTn id="52" restart="whenNotActive" fill="hold" evtFilter="cancelBubble" nodeType="interactiveSeq">
                    <p:stCondLst>
                      <p:cond evt="onClick" delay="0">
                        <p:tgtEl>
                          <p:spTgt spid="9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53" fill="hold">
                          <p:stCondLst>
                            <p:cond delay="0"/>
                          </p:stCondLst>
                          <p:childTnLst>
                            <p:par>
                              <p:cTn id="5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5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6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7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8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9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60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3"/>
                      </p:tgtEl>
                    </p:cond>
                  </p:nextCondLst>
                </p:seq>
                <p:seq concurrent="1" nextAc="seek">
                  <p:cTn id="61" restart="whenNotActive" fill="hold" evtFilter="cancelBubble" nodeType="interactiveSeq">
                    <p:stCondLst>
                      <p:cond evt="onClick" delay="0">
                        <p:tgtEl>
                          <p:spTgt spid="99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62" fill="hold">
                          <p:stCondLst>
                            <p:cond delay="0"/>
                          </p:stCondLst>
                          <p:childTnLst>
                            <p:par>
                              <p:cTn id="6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4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65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66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67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68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69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9"/>
                      </p:tgtEl>
                    </p:cond>
                  </p:nextCondLst>
                </p:seq>
                <p:seq concurrent="1" nextAc="seek">
                  <p:cTn id="70" restart="whenNotActive" fill="hold" evtFilter="cancelBubble" nodeType="interactiveSeq">
                    <p:stCondLst>
                      <p:cond evt="onClick" delay="0">
                        <p:tgtEl>
                          <p:spTgt spid="111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71" fill="hold">
                          <p:stCondLst>
                            <p:cond delay="0"/>
                          </p:stCondLst>
                          <p:childTnLst>
                            <p:par>
                              <p:cTn id="7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3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74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75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76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77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78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11"/>
                      </p:tgtEl>
                    </p:cond>
                  </p:nextCondLst>
                </p:seq>
                <p:seq concurrent="1" nextAc="seek">
                  <p:cTn id="79" restart="whenNotActive" fill="hold" evtFilter="cancelBubble" nodeType="interactiveSeq">
                    <p:stCondLst>
                      <p:cond evt="onClick" delay="0">
                        <p:tgtEl>
                          <p:spTgt spid="96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0" fill="hold">
                          <p:stCondLst>
                            <p:cond delay="0"/>
                          </p:stCondLst>
                          <p:childTnLst>
                            <p:par>
                              <p:cTn id="8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2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83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4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85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6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87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6"/>
                      </p:tgtEl>
                    </p:cond>
                  </p:nextCondLst>
                </p:seq>
                <p:seq concurrent="1" nextAc="seek">
                  <p:cTn id="88" restart="whenNotActive" fill="hold" evtFilter="cancelBubble" nodeType="interactiveSeq">
                    <p:stCondLst>
                      <p:cond evt="onClick" delay="0">
                        <p:tgtEl>
                          <p:spTgt spid="114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9" fill="hold">
                          <p:stCondLst>
                            <p:cond delay="0"/>
                          </p:stCondLst>
                          <p:childTnLst>
                            <p:par>
                              <p:cTn id="9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1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92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93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94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95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96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14"/>
                      </p:tgtEl>
                    </p:cond>
                  </p:nextCondLst>
                </p:seq>
                <p:seq concurrent="1" nextAc="seek">
                  <p:cTn id="97" restart="whenNotActive" fill="hold" evtFilter="cancelBubble" nodeType="interactiveSeq">
                    <p:stCondLst>
                      <p:cond evt="onClick" delay="0">
                        <p:tgtEl>
                          <p:spTgt spid="117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98" fill="hold">
                          <p:stCondLst>
                            <p:cond delay="0"/>
                          </p:stCondLst>
                          <p:childTnLst>
                            <p:par>
                              <p:cTn id="9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0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01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02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03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04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05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17"/>
                      </p:tgtEl>
                    </p:cond>
                  </p:nextCondLst>
                </p:seq>
                <p:seq concurrent="1" nextAc="seek">
                  <p:cTn id="106" restart="whenNotActive" fill="hold" evtFilter="cancelBubble" nodeType="interactiveSeq">
                    <p:stCondLst>
                      <p:cond evt="onClick" delay="0">
                        <p:tgtEl>
                          <p:spTgt spid="2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07" fill="hold">
                          <p:stCondLst>
                            <p:cond delay="0"/>
                          </p:stCondLst>
                          <p:childTnLst>
                            <p:par>
                              <p:cTn id="10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9" presetID="42" presetClass="path" presetSubtype="0" ac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25E-6 1.48148E-6 L 0.02422 0.71366 " pathEditMode="relative" rAng="0" ptsTypes="AA">
                                          <p:cBhvr>
                                            <p:cTn id="110" dur="20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211" y="35671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23"/>
                      </p:tgtEl>
                    </p:cond>
                  </p:nextCondLst>
                </p:seq>
                <p:seq concurrent="1" nextAc="seek">
                  <p:cTn id="111" restart="whenNotActive" fill="hold" evtFilter="cancelBubble" nodeType="interactiveSeq">
                    <p:stCondLst>
                      <p:cond evt="onClick" delay="0">
                        <p:tgtEl>
                          <p:spTgt spid="7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12" fill="hold">
                          <p:stCondLst>
                            <p:cond delay="0"/>
                          </p:stCondLst>
                          <p:childTnLst>
                            <p:par>
                              <p:cTn id="11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4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25E-6 2.96296E-6 L -0.00495 0.4243 " pathEditMode="relative" rAng="0" ptsTypes="AA">
                                          <p:cBhvr>
                                            <p:cTn id="115" dur="2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47" y="21204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5"/>
                      </p:tgtEl>
                    </p:cond>
                  </p:nextCondLst>
                </p:seq>
                <p:seq concurrent="1" nextAc="seek">
                  <p:cTn id="116" restart="whenNotActive" fill="hold" evtFilter="cancelBubble" nodeType="interactiveSeq">
                    <p:stCondLst>
                      <p:cond evt="onClick" delay="0">
                        <p:tgtEl>
                          <p:spTgt spid="10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17" fill="hold">
                          <p:stCondLst>
                            <p:cond delay="0"/>
                          </p:stCondLst>
                          <p:childTnLst>
                            <p:par>
                              <p:cTn id="1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9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45833E-6 -2.22222E-6 L -0.04102 0.69607 " pathEditMode="relative" rAng="0" ptsTypes="AA">
                                          <p:cBhvr>
                                            <p:cTn id="120" dur="20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057" y="34792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05"/>
                      </p:tgtEl>
                    </p:cond>
                  </p:nextCondLst>
                </p:seq>
                <p:seq concurrent="1" nextAc="seek">
                  <p:cTn id="121" restart="whenNotActive" fill="hold" evtFilter="cancelBubble" nodeType="interactiveSeq">
                    <p:stCondLst>
                      <p:cond evt="onClick" delay="0">
                        <p:tgtEl>
                          <p:spTgt spid="102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22" fill="hold">
                          <p:stCondLst>
                            <p:cond delay="0"/>
                          </p:stCondLst>
                          <p:childTnLst>
                            <p:par>
                              <p:cTn id="1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4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70833E-6 4.44444E-6 L -0.13151 0.58379 " pathEditMode="relative" rAng="0" ptsTypes="AA">
                                          <p:cBhvr>
                                            <p:cTn id="125" dur="2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6576" y="2919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02"/>
                      </p:tgtEl>
                    </p:cond>
                  </p:nextCondLst>
                </p:seq>
                <p:seq concurrent="1" nextAc="seek">
                  <p:cTn id="126" restart="whenNotActive" fill="hold" evtFilter="cancelBubble" nodeType="interactiveSeq">
                    <p:stCondLst>
                      <p:cond evt="onClick" delay="0">
                        <p:tgtEl>
                          <p:spTgt spid="10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27" fill="hold">
                          <p:stCondLst>
                            <p:cond delay="0"/>
                          </p:stCondLst>
                          <p:childTnLst>
                            <p:par>
                              <p:cTn id="12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9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4.79167E-6 1.85185E-6 L -0.09218 0.2868 " pathEditMode="relative" rAng="0" ptsTypes="AA">
                                          <p:cBhvr>
                                            <p:cTn id="130" dur="2000" fill="hold"/>
                                            <p:tgtEl>
                                              <p:spTgt spid="10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4609" y="14329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08"/>
                      </p:tgtEl>
                    </p:cond>
                  </p:nextCondLst>
                </p:seq>
                <p:seq concurrent="1" nextAc="seek">
                  <p:cTn id="131" restart="whenNotActive" fill="hold" evtFilter="cancelBubble" nodeType="interactiveSeq">
                    <p:stCondLst>
                      <p:cond evt="onClick" delay="0">
                        <p:tgtEl>
                          <p:spTgt spid="87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32" fill="hold">
                          <p:stCondLst>
                            <p:cond delay="0"/>
                          </p:stCondLst>
                          <p:childTnLst>
                            <p:par>
                              <p:cTn id="13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4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3.75E-6 -4.44444E-6 L 0.14661 0.48264 " pathEditMode="relative" rAng="0" ptsTypes="AA">
                                          <p:cBhvr>
                                            <p:cTn id="135" dur="20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7331" y="2412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87"/>
                      </p:tgtEl>
                    </p:cond>
                  </p:nextCondLst>
                </p:seq>
                <p:seq concurrent="1" nextAc="seek">
                  <p:cTn id="136" restart="whenNotActive" fill="hold" evtFilter="cancelBubble" nodeType="interactiveSeq">
                    <p:stCondLst>
                      <p:cond evt="onClick" delay="0">
                        <p:tgtEl>
                          <p:spTgt spid="6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37" fill="hold">
                          <p:stCondLst>
                            <p:cond delay="0"/>
                          </p:stCondLst>
                          <p:childTnLst>
                            <p:par>
                              <p:cTn id="13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9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40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41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42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43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44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68"/>
                      </p:tgtEl>
                    </p:cond>
                  </p:nextCondLst>
                </p:seq>
                <p:seq concurrent="1" nextAc="seek">
                  <p:cTn id="145" restart="whenNotActive" fill="hold" evtFilter="cancelBubble" nodeType="interactiveSeq">
                    <p:stCondLst>
                      <p:cond evt="onClick" delay="0">
                        <p:tgtEl>
                          <p:spTgt spid="122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46" fill="hold">
                          <p:stCondLst>
                            <p:cond delay="0"/>
                          </p:stCondLst>
                          <p:childTnLst>
                            <p:par>
                              <p:cTn id="14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8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49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50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51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52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53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22"/>
                      </p:tgtEl>
                    </p:cond>
                  </p:nextCondLst>
                </p:seq>
                <p:seq concurrent="1" nextAc="seek">
                  <p:cTn id="154" restart="whenNotActive" fill="hold" evtFilter="cancelBubble" nodeType="interactiveSeq">
                    <p:stCondLst>
                      <p:cond evt="onClick" delay="0">
                        <p:tgtEl>
                          <p:spTgt spid="126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55" fill="hold">
                          <p:stCondLst>
                            <p:cond delay="0"/>
                          </p:stCondLst>
                          <p:childTnLst>
                            <p:par>
                              <p:cTn id="15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7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58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59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60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61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62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26"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89" b="27578"/>
          <a:stretch/>
        </p:blipFill>
        <p:spPr>
          <a:xfrm>
            <a:off x="4541951" y="2834640"/>
            <a:ext cx="3108098" cy="214231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275"/>
            <a:ext cx="12192000" cy="70037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AF8F3"/>
              </a:clrFrom>
              <a:clrTo>
                <a:srgbClr val="FAF8F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92" t="2475"/>
          <a:stretch/>
        </p:blipFill>
        <p:spPr>
          <a:xfrm>
            <a:off x="2401191" y="58599"/>
            <a:ext cx="7940969" cy="7146994"/>
          </a:xfrm>
          <a:prstGeom prst="rect">
            <a:avLst/>
          </a:prstGeom>
        </p:spPr>
      </p:pic>
      <p:grpSp>
        <p:nvGrpSpPr>
          <p:cNvPr id="71" name="Group 70"/>
          <p:cNvGrpSpPr/>
          <p:nvPr/>
        </p:nvGrpSpPr>
        <p:grpSpPr>
          <a:xfrm>
            <a:off x="12262475" y="5854506"/>
            <a:ext cx="2187388" cy="1107996"/>
            <a:chOff x="1873466" y="6095999"/>
            <a:chExt cx="1447800" cy="737648"/>
          </a:xfrm>
        </p:grpSpPr>
        <p:sp>
          <p:nvSpPr>
            <p:cNvPr id="66" name="AutoShape 36" descr="Plaid"/>
            <p:cNvSpPr>
              <a:spLocks noChangeArrowheads="1"/>
            </p:cNvSpPr>
            <p:nvPr/>
          </p:nvSpPr>
          <p:spPr bwMode="auto">
            <a:xfrm>
              <a:off x="1873466" y="6095999"/>
              <a:ext cx="1447800" cy="609600"/>
            </a:xfrm>
            <a:prstGeom prst="flowChartManualOperation">
              <a:avLst/>
            </a:prstGeom>
            <a:pattFill prst="plaid">
              <a:fgClr>
                <a:srgbClr val="996633"/>
              </a:fgClr>
              <a:bgClr>
                <a:srgbClr val="000000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.VnAvantH" panose="020B7200000000000000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390019" y="6095999"/>
              <a:ext cx="801859" cy="7376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6600" b="1" dirty="0">
                  <a:solidFill>
                    <a:schemeClr val="bg1"/>
                  </a:solidFill>
                  <a:latin typeface=".VnAvantH" panose="020B7200000000000000" pitchFamily="34" charset="0"/>
                </a:rPr>
                <a:t>¡</a:t>
              </a:r>
              <a:endParaRPr lang="en-US" sz="6600" b="1" dirty="0">
                <a:solidFill>
                  <a:schemeClr val="bg1"/>
                </a:solidFill>
                <a:latin typeface=".VnAvantH" panose="020B7200000000000000" pitchFamily="34" charset="0"/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6609951" y="1533010"/>
            <a:ext cx="723851" cy="798286"/>
            <a:chOff x="662069" y="1290360"/>
            <a:chExt cx="723851" cy="798286"/>
          </a:xfrm>
        </p:grpSpPr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4" name="TextBox 73"/>
            <p:cNvSpPr txBox="1"/>
            <p:nvPr/>
          </p:nvSpPr>
          <p:spPr>
            <a:xfrm>
              <a:off x="715692" y="1380760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3978421" y="3042862"/>
            <a:ext cx="723851" cy="810672"/>
            <a:chOff x="662069" y="1290360"/>
            <a:chExt cx="723851" cy="810672"/>
          </a:xfrm>
        </p:grpSpPr>
        <p:pic>
          <p:nvPicPr>
            <p:cNvPr id="79" name="Picture 78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0" name="TextBox 79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3045045" y="2724347"/>
            <a:ext cx="723851" cy="810672"/>
            <a:chOff x="662069" y="1290360"/>
            <a:chExt cx="723851" cy="810672"/>
          </a:xfrm>
        </p:grpSpPr>
        <p:pic>
          <p:nvPicPr>
            <p:cNvPr id="82" name="Picture 81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3" name="TextBox 82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4524537" y="2221934"/>
            <a:ext cx="723851" cy="810672"/>
            <a:chOff x="662069" y="1290360"/>
            <a:chExt cx="723851" cy="810672"/>
          </a:xfrm>
        </p:grpSpPr>
        <p:pic>
          <p:nvPicPr>
            <p:cNvPr id="85" name="Picture 84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6" name="TextBox 85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5480235" y="1399349"/>
            <a:ext cx="723851" cy="810672"/>
            <a:chOff x="662069" y="1290360"/>
            <a:chExt cx="723851" cy="810672"/>
          </a:xfrm>
        </p:grpSpPr>
        <p:pic>
          <p:nvPicPr>
            <p:cNvPr id="91" name="Picture 90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2" name="TextBox 91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807037" y="1199713"/>
            <a:ext cx="723851" cy="767261"/>
            <a:chOff x="662069" y="1290360"/>
            <a:chExt cx="723851" cy="767261"/>
          </a:xfrm>
        </p:grpSpPr>
        <p:pic>
          <p:nvPicPr>
            <p:cNvPr id="94" name="Picture 93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5" name="TextBox 94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6009751" y="505647"/>
            <a:ext cx="723851" cy="810672"/>
            <a:chOff x="662069" y="1290360"/>
            <a:chExt cx="723851" cy="810672"/>
          </a:xfrm>
        </p:grpSpPr>
        <p:pic>
          <p:nvPicPr>
            <p:cNvPr id="97" name="Picture 96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8" name="TextBox 97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7648243" y="2148018"/>
            <a:ext cx="723851" cy="810672"/>
            <a:chOff x="662069" y="1290360"/>
            <a:chExt cx="723851" cy="810672"/>
          </a:xfrm>
        </p:grpSpPr>
        <p:pic>
          <p:nvPicPr>
            <p:cNvPr id="100" name="Picture 99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01" name="TextBox 100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7065530" y="2835403"/>
            <a:ext cx="723851" cy="810672"/>
            <a:chOff x="662069" y="1290360"/>
            <a:chExt cx="723851" cy="810672"/>
          </a:xfrm>
        </p:grpSpPr>
        <p:pic>
          <p:nvPicPr>
            <p:cNvPr id="112" name="Picture 111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13" name="TextBox 112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8703541" y="2178523"/>
            <a:ext cx="723851" cy="810672"/>
            <a:chOff x="662069" y="1290360"/>
            <a:chExt cx="723851" cy="810672"/>
          </a:xfrm>
        </p:grpSpPr>
        <p:pic>
          <p:nvPicPr>
            <p:cNvPr id="115" name="Picture 114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16" name="TextBox 115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3488156" y="3632096"/>
            <a:ext cx="723851" cy="810672"/>
            <a:chOff x="662069" y="1290360"/>
            <a:chExt cx="723851" cy="810672"/>
          </a:xfrm>
        </p:grpSpPr>
        <p:pic>
          <p:nvPicPr>
            <p:cNvPr id="118" name="Picture 117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19" name="TextBox 118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4656448" y="1487012"/>
            <a:ext cx="723851" cy="767261"/>
            <a:chOff x="662069" y="1290360"/>
            <a:chExt cx="723851" cy="767261"/>
          </a:xfrm>
        </p:grpSpPr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62" name="TextBox 61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o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4980798" y="3212561"/>
            <a:ext cx="723851" cy="767261"/>
            <a:chOff x="662069" y="1290360"/>
            <a:chExt cx="723851" cy="767261"/>
          </a:xfrm>
        </p:grpSpPr>
        <p:pic>
          <p:nvPicPr>
            <p:cNvPr id="64" name="Picture 63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65" name="TextBox 64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«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7500994" y="3874728"/>
            <a:ext cx="723851" cy="767261"/>
            <a:chOff x="662069" y="1290360"/>
            <a:chExt cx="723851" cy="767261"/>
          </a:xfrm>
        </p:grpSpPr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0" name="TextBox 69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¬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8116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7.40741E-7 L -0.59648 -0.00694 " pathEditMode="relative" rAng="0" ptsTypes="AA">
                                      <p:cBhvr>
                                        <p:cTn id="6" dur="16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831" y="-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3.7037E-7 L -0.01615 0.67292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7" y="33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-0.00782 0.53704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1" y="2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5.55112E-17 L 0.17005 0.36968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03" y="1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2.59259E-6 L 0.17304 0.26504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46" y="1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7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3.7037E-6 L -0.07695 0.3426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54" y="17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3.7037E-7 L -0.18477 0.44306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45" y="2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89" b="27578"/>
          <a:stretch/>
        </p:blipFill>
        <p:spPr>
          <a:xfrm>
            <a:off x="4541951" y="2834640"/>
            <a:ext cx="3108098" cy="214231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275"/>
            <a:ext cx="12192000" cy="70037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AF8F3"/>
              </a:clrFrom>
              <a:clrTo>
                <a:srgbClr val="FAF8F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92" t="2475"/>
          <a:stretch/>
        </p:blipFill>
        <p:spPr>
          <a:xfrm>
            <a:off x="2401191" y="58599"/>
            <a:ext cx="7940969" cy="7146994"/>
          </a:xfrm>
          <a:prstGeom prst="rect">
            <a:avLst/>
          </a:prstGeom>
        </p:spPr>
      </p:pic>
      <p:grpSp>
        <p:nvGrpSpPr>
          <p:cNvPr id="72" name="Group 71"/>
          <p:cNvGrpSpPr/>
          <p:nvPr/>
        </p:nvGrpSpPr>
        <p:grpSpPr>
          <a:xfrm>
            <a:off x="6609951" y="1533010"/>
            <a:ext cx="723851" cy="798286"/>
            <a:chOff x="662069" y="1290360"/>
            <a:chExt cx="723851" cy="798286"/>
          </a:xfrm>
        </p:grpSpPr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4" name="TextBox 73"/>
            <p:cNvSpPr txBox="1"/>
            <p:nvPr/>
          </p:nvSpPr>
          <p:spPr>
            <a:xfrm>
              <a:off x="715692" y="1380760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3978421" y="3042862"/>
            <a:ext cx="723851" cy="810672"/>
            <a:chOff x="662069" y="1290360"/>
            <a:chExt cx="723851" cy="810672"/>
          </a:xfrm>
        </p:grpSpPr>
        <p:pic>
          <p:nvPicPr>
            <p:cNvPr id="79" name="Picture 78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0" name="TextBox 79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4524537" y="2221934"/>
            <a:ext cx="723851" cy="810672"/>
            <a:chOff x="662069" y="1290360"/>
            <a:chExt cx="723851" cy="810672"/>
          </a:xfrm>
        </p:grpSpPr>
        <p:pic>
          <p:nvPicPr>
            <p:cNvPr id="85" name="Picture 84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6" name="TextBox 85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4092201" y="1081880"/>
            <a:ext cx="723851" cy="767261"/>
            <a:chOff x="662069" y="1290360"/>
            <a:chExt cx="723851" cy="767261"/>
          </a:xfrm>
        </p:grpSpPr>
        <p:pic>
          <p:nvPicPr>
            <p:cNvPr id="94" name="Picture 93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5" name="TextBox 94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7648243" y="2148018"/>
            <a:ext cx="723851" cy="810672"/>
            <a:chOff x="662069" y="1290360"/>
            <a:chExt cx="723851" cy="810672"/>
          </a:xfrm>
        </p:grpSpPr>
        <p:pic>
          <p:nvPicPr>
            <p:cNvPr id="100" name="Picture 99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01" name="TextBox 100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712546" y="1540266"/>
            <a:ext cx="723851" cy="767261"/>
            <a:chOff x="662069" y="1290360"/>
            <a:chExt cx="723851" cy="767261"/>
          </a:xfrm>
        </p:grpSpPr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o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182884" y="2991954"/>
            <a:ext cx="723851" cy="767261"/>
            <a:chOff x="662069" y="1290360"/>
            <a:chExt cx="723851" cy="767261"/>
          </a:xfrm>
        </p:grpSpPr>
        <p:pic>
          <p:nvPicPr>
            <p:cNvPr id="46" name="Picture 45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7" name="TextBox 46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«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7727844" y="3806231"/>
            <a:ext cx="723851" cy="767261"/>
            <a:chOff x="662069" y="1290360"/>
            <a:chExt cx="723851" cy="767261"/>
          </a:xfrm>
        </p:grpSpPr>
        <p:pic>
          <p:nvPicPr>
            <p:cNvPr id="49" name="Picture 48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50" name="TextBox 49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¬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-1447800" y="5804498"/>
            <a:ext cx="2187388" cy="1107996"/>
            <a:chOff x="1873466" y="6095999"/>
            <a:chExt cx="1447800" cy="737648"/>
          </a:xfrm>
        </p:grpSpPr>
        <p:sp>
          <p:nvSpPr>
            <p:cNvPr id="52" name="AutoShape 36" descr="Plaid"/>
            <p:cNvSpPr>
              <a:spLocks noChangeArrowheads="1"/>
            </p:cNvSpPr>
            <p:nvPr/>
          </p:nvSpPr>
          <p:spPr bwMode="auto">
            <a:xfrm>
              <a:off x="1873466" y="6095999"/>
              <a:ext cx="1447800" cy="609600"/>
            </a:xfrm>
            <a:prstGeom prst="flowChartManualOperation">
              <a:avLst/>
            </a:prstGeom>
            <a:pattFill prst="plaid">
              <a:fgClr>
                <a:srgbClr val="996633"/>
              </a:fgClr>
              <a:bgClr>
                <a:srgbClr val="000000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.VnAvantH" panose="020B7200000000000000" pitchFamily="34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321834" y="6095999"/>
              <a:ext cx="801859" cy="7376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6600" b="1" dirty="0">
                  <a:solidFill>
                    <a:schemeClr val="bg1"/>
                  </a:solidFill>
                  <a:latin typeface=".VnAvantH" panose="020B7200000000000000" pitchFamily="34" charset="0"/>
                </a:rPr>
                <a:t>©</a:t>
              </a:r>
              <a:endParaRPr lang="en-US" sz="6600" b="1" dirty="0">
                <a:solidFill>
                  <a:schemeClr val="bg1"/>
                </a:solidFill>
                <a:latin typeface=".VnAvantH" panose="020B7200000000000000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9294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3.33333E-6 L 0.528 0.0134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393" y="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2.59259E-6 L 0.12839 0.6326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19" y="3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1.85185E-6 L 0.06914 0.44051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51" y="2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96296E-6 L -0.03477 0.5319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5" y="265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2.22222E-6 L 0.09284 0.34352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35" y="17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0.00463 L -0.09453 0.45139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14" y="2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4553"/>
          </a:xfrm>
        </p:spPr>
      </p:pic>
      <p:grpSp>
        <p:nvGrpSpPr>
          <p:cNvPr id="5" name="Group 4"/>
          <p:cNvGrpSpPr/>
          <p:nvPr/>
        </p:nvGrpSpPr>
        <p:grpSpPr>
          <a:xfrm>
            <a:off x="8468106" y="3877566"/>
            <a:ext cx="535701" cy="627663"/>
            <a:chOff x="662069" y="1290360"/>
            <a:chExt cx="723851" cy="868945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9281296" y="2645781"/>
            <a:ext cx="535701" cy="522858"/>
            <a:chOff x="662069" y="1290360"/>
            <a:chExt cx="723851" cy="723851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9564870" y="3674125"/>
            <a:ext cx="584667" cy="635145"/>
            <a:chOff x="662069" y="1290360"/>
            <a:chExt cx="723851" cy="748701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692151" y="1349736"/>
              <a:ext cx="449342" cy="689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9373295" y="3302241"/>
            <a:ext cx="535701" cy="522858"/>
            <a:chOff x="662069" y="1290360"/>
            <a:chExt cx="723851" cy="723851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8462800" y="3463066"/>
            <a:ext cx="535701" cy="522858"/>
            <a:chOff x="662069" y="1290360"/>
            <a:chExt cx="723851" cy="723851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8942996" y="3302340"/>
            <a:ext cx="535701" cy="522858"/>
            <a:chOff x="662069" y="1290360"/>
            <a:chExt cx="723851" cy="723851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8462800" y="3010115"/>
            <a:ext cx="578068" cy="633749"/>
            <a:chOff x="662069" y="1290360"/>
            <a:chExt cx="723851" cy="768345"/>
          </a:xfrm>
        </p:grpSpPr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692152" y="1349735"/>
              <a:ext cx="449342" cy="708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8964552" y="2988360"/>
            <a:ext cx="535701" cy="627663"/>
            <a:chOff x="662069" y="1290360"/>
            <a:chExt cx="723851" cy="868945"/>
          </a:xfrm>
        </p:grpSpPr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9911080" y="3075751"/>
            <a:ext cx="535701" cy="627663"/>
            <a:chOff x="662069" y="1290360"/>
            <a:chExt cx="723851" cy="868945"/>
          </a:xfrm>
        </p:grpSpPr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9651979" y="2738972"/>
            <a:ext cx="535701" cy="627663"/>
            <a:chOff x="662069" y="1290360"/>
            <a:chExt cx="723851" cy="868945"/>
          </a:xfrm>
        </p:grpSpPr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0282961" y="3084511"/>
            <a:ext cx="535701" cy="627663"/>
            <a:chOff x="662069" y="1290360"/>
            <a:chExt cx="723851" cy="868945"/>
          </a:xfrm>
        </p:grpSpPr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0" name="TextBox 39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9123889" y="3594566"/>
            <a:ext cx="535701" cy="627663"/>
            <a:chOff x="662069" y="1290360"/>
            <a:chExt cx="723851" cy="868945"/>
          </a:xfrm>
        </p:grpSpPr>
        <p:pic>
          <p:nvPicPr>
            <p:cNvPr id="42" name="Picture 41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3" name="TextBox 42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363675" y="3953788"/>
            <a:ext cx="535701" cy="627663"/>
            <a:chOff x="662069" y="1290360"/>
            <a:chExt cx="723851" cy="868945"/>
          </a:xfrm>
        </p:grpSpPr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6" name="TextBox 45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8898405" y="3932580"/>
            <a:ext cx="535701" cy="627663"/>
            <a:chOff x="662069" y="1290360"/>
            <a:chExt cx="723851" cy="868945"/>
          </a:xfrm>
        </p:grpSpPr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9" name="TextBox 48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164330" y="3681607"/>
            <a:ext cx="535701" cy="627663"/>
            <a:chOff x="662069" y="1290360"/>
            <a:chExt cx="723851" cy="868945"/>
          </a:xfrm>
        </p:grpSpPr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52" name="TextBox 51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9799443" y="3984180"/>
            <a:ext cx="535701" cy="627663"/>
            <a:chOff x="662069" y="1290360"/>
            <a:chExt cx="723851" cy="868945"/>
          </a:xfrm>
        </p:grpSpPr>
        <p:pic>
          <p:nvPicPr>
            <p:cNvPr id="54" name="Picture 53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55" name="TextBox 54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8875211" y="2752883"/>
            <a:ext cx="535701" cy="627663"/>
            <a:chOff x="662069" y="1290360"/>
            <a:chExt cx="723851" cy="868945"/>
          </a:xfrm>
        </p:grpSpPr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58" name="TextBox 57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7869866" y="3966200"/>
            <a:ext cx="535701" cy="627663"/>
            <a:chOff x="662070" y="1290360"/>
            <a:chExt cx="723851" cy="868945"/>
          </a:xfrm>
        </p:grpSpPr>
        <p:pic>
          <p:nvPicPr>
            <p:cNvPr id="60" name="Picture 59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70" y="1290360"/>
              <a:ext cx="723851" cy="723851"/>
            </a:xfrm>
            <a:prstGeom prst="rect">
              <a:avLst/>
            </a:prstGeom>
          </p:spPr>
        </p:pic>
        <p:sp>
          <p:nvSpPr>
            <p:cNvPr id="61" name="TextBox 60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10460365" y="3463066"/>
            <a:ext cx="535701" cy="627663"/>
            <a:chOff x="662069" y="1290360"/>
            <a:chExt cx="723851" cy="868945"/>
          </a:xfrm>
        </p:grpSpPr>
        <p:pic>
          <p:nvPicPr>
            <p:cNvPr id="63" name="Picture 62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64" name="TextBox 63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8256751" y="3951108"/>
            <a:ext cx="535701" cy="627663"/>
            <a:chOff x="662069" y="1290360"/>
            <a:chExt cx="723851" cy="868945"/>
          </a:xfrm>
        </p:grpSpPr>
        <p:pic>
          <p:nvPicPr>
            <p:cNvPr id="66" name="Picture 65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67" name="TextBox 66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9605512" y="3171348"/>
            <a:ext cx="535701" cy="627663"/>
            <a:chOff x="662069" y="1290360"/>
            <a:chExt cx="723851" cy="868945"/>
          </a:xfrm>
        </p:grpSpPr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2"/>
            </a:xfrm>
            <a:prstGeom prst="rect">
              <a:avLst/>
            </a:prstGeom>
          </p:spPr>
        </p:pic>
        <p:sp>
          <p:nvSpPr>
            <p:cNvPr id="70" name="TextBox 69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10135811" y="3446801"/>
            <a:ext cx="535701" cy="627663"/>
            <a:chOff x="662069" y="1290360"/>
            <a:chExt cx="723851" cy="868945"/>
          </a:xfrm>
        </p:grpSpPr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3" name="TextBox 72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9266791" y="2981163"/>
            <a:ext cx="535701" cy="627663"/>
            <a:chOff x="662069" y="1290360"/>
            <a:chExt cx="723851" cy="868945"/>
          </a:xfrm>
        </p:grpSpPr>
        <p:pic>
          <p:nvPicPr>
            <p:cNvPr id="75" name="Picture 74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6" name="TextBox 75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8154470" y="3319594"/>
            <a:ext cx="535701" cy="627663"/>
            <a:chOff x="662069" y="1290360"/>
            <a:chExt cx="723851" cy="868945"/>
          </a:xfrm>
        </p:grpSpPr>
        <p:pic>
          <p:nvPicPr>
            <p:cNvPr id="78" name="Picture 77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9" name="TextBox 78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8723943" y="3540947"/>
            <a:ext cx="535701" cy="627663"/>
            <a:chOff x="662069" y="1290360"/>
            <a:chExt cx="723851" cy="868945"/>
          </a:xfrm>
        </p:grpSpPr>
        <p:pic>
          <p:nvPicPr>
            <p:cNvPr id="81" name="Picture 80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2" name="TextBox 81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10288326" y="3933058"/>
            <a:ext cx="535701" cy="627663"/>
            <a:chOff x="662069" y="1290360"/>
            <a:chExt cx="723851" cy="868945"/>
          </a:xfrm>
        </p:grpSpPr>
        <p:pic>
          <p:nvPicPr>
            <p:cNvPr id="84" name="Picture 83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5" name="TextBox 84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9872146" y="3584355"/>
            <a:ext cx="535701" cy="522858"/>
            <a:chOff x="662069" y="1290360"/>
            <a:chExt cx="723851" cy="723851"/>
          </a:xfrm>
        </p:grpSpPr>
        <p:pic>
          <p:nvPicPr>
            <p:cNvPr id="88" name="Picture 87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9" name="TextBox 88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3686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146</Words>
  <Application>Microsoft Office PowerPoint</Application>
  <PresentationFormat>Widescreen</PresentationFormat>
  <Paragraphs>98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.VnAvant</vt:lpstr>
      <vt:lpstr>.VnAvantH</vt:lpstr>
      <vt:lpstr>Arial</vt:lpstr>
      <vt:lpstr>Broadway</vt:lpstr>
      <vt:lpstr>Calibri</vt:lpstr>
      <vt:lpstr>Calibri Light</vt:lpstr>
      <vt:lpstr>Times New Roman</vt:lpstr>
      <vt:lpstr>VNI-Avo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18</cp:revision>
  <dcterms:created xsi:type="dcterms:W3CDTF">2022-03-16T10:54:17Z</dcterms:created>
  <dcterms:modified xsi:type="dcterms:W3CDTF">2022-06-27T03:51:36Z</dcterms:modified>
</cp:coreProperties>
</file>