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2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2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3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2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927BA-18D5-4AC1-B590-37A36B62DF66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86270-E2A2-412E-A11E-338A800B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8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4999" y="2514600"/>
            <a:ext cx="5181601" cy="199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LĨNH VỰC PHÁT TRIỂN NHẬN THỨC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Đề tài: Tìm hiểu về phương tiện giao thông đương bộ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Lứa tuổi: 3 – 4 tuổi</a:t>
            </a:r>
          </a:p>
          <a:p>
            <a:r>
              <a:rPr lang="en-US" sz="2400" b="1" smtClean="0">
                <a:solidFill>
                  <a:srgbClr val="FF0000"/>
                </a:solidFill>
              </a:rPr>
              <a:t>Giáo viên: Đặng Thị Hoa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8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6188"/>
            <a:ext cx="7202700" cy="4800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562600" y="1295400"/>
            <a:ext cx="1752600" cy="5045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56928" y="818346"/>
            <a:ext cx="1664238" cy="5539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Ghi</a:t>
            </a:r>
            <a:r>
              <a:rPr lang="en-US" sz="3000" b="1" dirty="0" err="1"/>
              <a:t>-</a:t>
            </a:r>
            <a:r>
              <a:rPr lang="en-US" sz="3000" b="1" dirty="0" err="1" smtClean="0"/>
              <a:t>đông</a:t>
            </a:r>
            <a:endParaRPr lang="en-US" sz="3000" b="1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743200" y="1250393"/>
            <a:ext cx="914400" cy="8832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09800" y="741402"/>
            <a:ext cx="137069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/>
              <a:t>Yên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xe</a:t>
            </a:r>
            <a:endParaRPr lang="en-US" sz="3500" b="1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1219200" y="2362200"/>
            <a:ext cx="1143000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0374" y="1731258"/>
            <a:ext cx="166032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/>
              <a:t>Yên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chở</a:t>
            </a:r>
            <a:endParaRPr lang="en-US" sz="35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743200" y="5486400"/>
            <a:ext cx="175260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363350" y="5334000"/>
            <a:ext cx="150405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57600" y="6172200"/>
            <a:ext cx="16615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/>
              <a:t>Bánh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xe</a:t>
            </a:r>
            <a:endParaRPr lang="en-US" sz="3500" b="1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95800" y="5029200"/>
            <a:ext cx="32766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57963" y="4713729"/>
            <a:ext cx="171553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/>
              <a:t>Bàn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đạp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356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21" grpId="0"/>
      <p:bldP spid="27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7162800" cy="5416969"/>
          </a:xfrm>
        </p:spPr>
      </p:pic>
      <p:cxnSp>
        <p:nvCxnSpPr>
          <p:cNvPr id="6" name="Straight Connector 5"/>
          <p:cNvCxnSpPr/>
          <p:nvPr/>
        </p:nvCxnSpPr>
        <p:spPr>
          <a:xfrm flipH="1" flipV="1">
            <a:off x="2590800" y="762000"/>
            <a:ext cx="1012724" cy="685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7800" y="208002"/>
            <a:ext cx="29498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Gương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chiếu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hậu</a:t>
            </a:r>
            <a:endParaRPr lang="en-US" sz="3000" b="1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57800" y="1905000"/>
            <a:ext cx="137160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61355" y="1628001"/>
            <a:ext cx="1278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Đèn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xe</a:t>
            </a:r>
            <a:endParaRPr lang="en-US" sz="30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324600" y="5250426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13628" y="5002924"/>
            <a:ext cx="14514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Bánh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xe</a:t>
            </a:r>
            <a:endParaRPr lang="en-US" sz="30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1447800" y="2057400"/>
            <a:ext cx="1474924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855" y="1628001"/>
            <a:ext cx="1202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Yên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xe</a:t>
            </a:r>
            <a:endParaRPr lang="en-US" sz="30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791200" y="3276600"/>
            <a:ext cx="12954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86600" y="2999601"/>
            <a:ext cx="13084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Yếm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xe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881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/>
      <p:bldP spid="2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8200" y="6189174"/>
            <a:ext cx="16615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/>
              <a:t>Bánh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xe</a:t>
            </a:r>
            <a:endParaRPr lang="en-US" sz="3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3300029"/>
            <a:ext cx="14611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/>
              <a:t>Đèn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xe</a:t>
            </a:r>
            <a:endParaRPr lang="en-US" sz="3500" b="1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34102"/>
            <a:ext cx="6144483" cy="336279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495800" y="3697140"/>
            <a:ext cx="29718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8" idx="0"/>
          </p:cNvCxnSpPr>
          <p:nvPr/>
        </p:nvCxnSpPr>
        <p:spPr>
          <a:xfrm>
            <a:off x="5230761" y="5029200"/>
            <a:ext cx="248212" cy="11599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981700" y="1447800"/>
            <a:ext cx="571500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60160" y="917449"/>
            <a:ext cx="29498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Gương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chiếu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hậu</a:t>
            </a:r>
            <a:endParaRPr lang="en-US" sz="3000" b="1" dirty="0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3124200" y="1194448"/>
            <a:ext cx="1676400" cy="1701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43661" y="687744"/>
            <a:ext cx="13610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Vô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lăng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8422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0603"/>
            <a:ext cx="4385373" cy="3483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6" y="390602"/>
            <a:ext cx="4419600" cy="294566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31335"/>
            <a:ext cx="4547004" cy="24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60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Phong3T1</cp:lastModifiedBy>
  <cp:revision>8</cp:revision>
  <dcterms:created xsi:type="dcterms:W3CDTF">2018-04-04T04:41:01Z</dcterms:created>
  <dcterms:modified xsi:type="dcterms:W3CDTF">2022-06-29T04:03:00Z</dcterms:modified>
</cp:coreProperties>
</file>