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63" r:id="rId5"/>
    <p:sldId id="273" r:id="rId6"/>
    <p:sldId id="271" r:id="rId7"/>
    <p:sldId id="270" r:id="rId8"/>
    <p:sldId id="272" r:id="rId9"/>
    <p:sldId id="274" r:id="rId10"/>
    <p:sldId id="276" r:id="rId11"/>
    <p:sldId id="277" r:id="rId12"/>
    <p:sldId id="279" r:id="rId13"/>
    <p:sldId id="262" r:id="rId14"/>
    <p:sldId id="25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371600" y="855191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 VÀ ĐT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981200" y="3775364"/>
            <a:ext cx="63929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36368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228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Chiếc máy bay trông như thế nào?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609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Máy bay có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màu gì? 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28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Máy bay bay như thế nào?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xin chào và hẹn gặp lại các con </a:t>
            </a:r>
            <a:r>
              <a:rPr lang="en-US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5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3048001" y="4572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05200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7071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5294313" y="461963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1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1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1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5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1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9600" dirty="0"/>
          </a:p>
          <a:p>
            <a:pPr algn="ctr">
              <a:buNone/>
            </a:pP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64820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685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4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251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Phong3T2</cp:lastModifiedBy>
  <cp:revision>59</cp:revision>
  <dcterms:created xsi:type="dcterms:W3CDTF">2018-12-28T04:46:11Z</dcterms:created>
  <dcterms:modified xsi:type="dcterms:W3CDTF">2022-06-28T04:25:48Z</dcterms:modified>
</cp:coreProperties>
</file>