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3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7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52D97-4BD4-476E-AC94-7AD7A8E06C6F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55C69-A8A9-4FCB-8A5F-CF9E33892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C83C7-E083-4912-8C10-1C81E37A32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9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8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4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3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D145-73D6-435A-97A5-AE8B37FAD0C0}" type="datetimeFigureOut">
              <a:rPr lang="en-US" smtClean="0"/>
              <a:t>25/6/2022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8.png"/><Relationship Id="rId5" Type="http://schemas.microsoft.com/office/2007/relationships/media" Target="../media/media3.wav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53036" y="929153"/>
            <a:ext cx="8458200" cy="61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13180" y="2519644"/>
            <a:ext cx="10614991" cy="1097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93608" y="2435600"/>
            <a:ext cx="9209520" cy="150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96953" y="3674708"/>
            <a:ext cx="3694007" cy="862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00" y="1545306"/>
            <a:ext cx="985448" cy="954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95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937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73456" y="2496549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đôi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9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7" y="-1"/>
            <a:ext cx="9016055" cy="685800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54695" y="3611562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 to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9895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2" y="0"/>
            <a:ext cx="9347791" cy="65146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6081" y="3772456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góc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186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034" y="2258206"/>
            <a:ext cx="8282609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Thơ: 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59634"/>
            <a:ext cx="9720470" cy="67188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37251" y="1093051"/>
            <a:ext cx="8282609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4111483"/>
            <a:ext cx="2667003" cy="26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7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6242" l="9804" r="89706">
                        <a14:foregroundMark x1="51961" y1="10948" x2="51961" y2="10948"/>
                        <a14:foregroundMark x1="33333" y1="16340" x2="33333" y2="16340"/>
                        <a14:foregroundMark x1="50490" y1="18137" x2="50490" y2="18137"/>
                        <a14:foregroundMark x1="35458" y1="22549" x2="35458" y2="22549"/>
                        <a14:foregroundMark x1="71242" y1="18137" x2="71242" y2="18137"/>
                        <a14:foregroundMark x1="64706" y1="23203" x2="64706" y2="23203"/>
                        <a14:foregroundMark x1="82516" y1="33497" x2="82516" y2="33497"/>
                        <a14:foregroundMark x1="74183" y1="36111" x2="74183" y2="36111"/>
                        <a14:foregroundMark x1="20915" y1="33170" x2="20915" y2="33170"/>
                        <a14:foregroundMark x1="26471" y1="35621" x2="26471" y2="35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8965" y="2670747"/>
            <a:ext cx="4274067" cy="42740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>
                        <a14:foregroundMark x1="34667" y1="25778" x2="61333" y2="20000"/>
                        <a14:foregroundMark x1="62222" y1="20000" x2="50222" y2="59556"/>
                        <a14:foregroundMark x1="48444" y1="82667" x2="51111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0136" y="1113390"/>
            <a:ext cx="2061535" cy="20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6444" y1="24889" x2="60889" y2="20889"/>
                        <a14:foregroundMark x1="62222" y1="28444" x2="51111" y2="51556"/>
                        <a14:foregroundMark x1="66222" y1="44444" x2="66222" y2="25778"/>
                        <a14:foregroundMark x1="48000" y1="82222" x2="42222" y2="67556"/>
                        <a14:foregroundMark x1="29333" y1="5778" x2="8444" y2="22667"/>
                        <a14:foregroundMark x1="49333" y1="64444" x2="46222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8809" y="310909"/>
            <a:ext cx="2048929" cy="2048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" b="100000" l="0" r="100000">
                        <a14:foregroundMark x1="33621" y1="23563" x2="62356" y2="20402"/>
                        <a14:foregroundMark x1="62356" y1="21552" x2="49713" y2="83908"/>
                        <a14:foregroundMark x1="49713" y1="62069" x2="5459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5151" y="1113390"/>
            <a:ext cx="2185012" cy="2185012"/>
          </a:xfrm>
          <a:prstGeom prst="rect">
            <a:avLst/>
          </a:prstGeom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436" y="295526"/>
            <a:ext cx="609600" cy="609600"/>
          </a:xfrm>
          <a:prstGeom prst="rect">
            <a:avLst/>
          </a:prstGeom>
        </p:spPr>
      </p:pic>
      <p:pic>
        <p:nvPicPr>
          <p:cNvPr id="4" name="4 tiếng mèo kê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436" y="295526"/>
            <a:ext cx="609600" cy="609600"/>
          </a:xfrm>
          <a:prstGeom prst="rect">
            <a:avLst/>
          </a:prstGeom>
        </p:spPr>
      </p:pic>
      <p:pic>
        <p:nvPicPr>
          <p:cNvPr id="5" name="3 tiếng chuô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436" y="31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383405" y="0"/>
            <a:ext cx="1837667" cy="2516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2132208" y="0"/>
            <a:ext cx="1837667" cy="2516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3881011" y="0"/>
            <a:ext cx="1837667" cy="2516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5718678" y="0"/>
            <a:ext cx="1837667" cy="2516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7556345" y="0"/>
            <a:ext cx="1837667" cy="251618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059359" y="432206"/>
            <a:ext cx="1467293" cy="208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498032" y="432206"/>
            <a:ext cx="1467293" cy="208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717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42" y="0"/>
            <a:ext cx="7550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68" y="3000639"/>
            <a:ext cx="2138917" cy="1325563"/>
          </a:xfrm>
        </p:spPr>
        <p:txBody>
          <a:bodyPr>
            <a:no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 rot="219413">
            <a:off x="4876113" y="2181613"/>
            <a:ext cx="536628" cy="14816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4699326" y="2996115"/>
            <a:ext cx="1902504" cy="1964987"/>
          </a:xfrm>
          <a:prstGeom prst="donut">
            <a:avLst>
              <a:gd name="adj" fmla="val 2847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4482368" y="3645464"/>
            <a:ext cx="1120757" cy="68073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5432039" y="1649683"/>
            <a:ext cx="485390" cy="15299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326" y="3443591"/>
            <a:ext cx="130083" cy="23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383405" y="0"/>
            <a:ext cx="1837667" cy="2516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2132208" y="0"/>
            <a:ext cx="1837667" cy="2516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3881011" y="0"/>
            <a:ext cx="1837667" cy="2516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5718678" y="0"/>
            <a:ext cx="1837667" cy="2516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5" b="89952" l="1678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603" r="12775" b="9146"/>
          <a:stretch/>
        </p:blipFill>
        <p:spPr>
          <a:xfrm>
            <a:off x="7556345" y="0"/>
            <a:ext cx="1837667" cy="251618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059359" y="432206"/>
            <a:ext cx="1467293" cy="208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052" y1="18886" x2="66667" y2="30085"/>
                        <a14:backgroundMark x1="45521" y1="49637" x2="41808" y2="45884"/>
                        <a14:backgroundMark x1="63277" y1="59867" x2="66990" y2="47458"/>
                        <a14:backgroundMark x1="30186" y1="61683" x2="24455" y2="50847"/>
                        <a14:backgroundMark x1="34659" y1="68963" x2="44318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0620" r="31328" b="29613"/>
          <a:stretch/>
        </p:blipFill>
        <p:spPr>
          <a:xfrm>
            <a:off x="132218" y="2622513"/>
            <a:ext cx="2088854" cy="174374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0059358" y="2622513"/>
            <a:ext cx="1467293" cy="208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052" y1="18886" x2="66667" y2="30085"/>
                        <a14:backgroundMark x1="45521" y1="49637" x2="41808" y2="45884"/>
                        <a14:backgroundMark x1="63277" y1="59867" x2="66990" y2="47458"/>
                        <a14:backgroundMark x1="30186" y1="61683" x2="24455" y2="50847"/>
                        <a14:backgroundMark x1="34659" y1="68963" x2="44318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0620" r="31328" b="29613"/>
          <a:stretch/>
        </p:blipFill>
        <p:spPr>
          <a:xfrm>
            <a:off x="2006614" y="2622513"/>
            <a:ext cx="2088854" cy="17437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052" y1="18886" x2="66667" y2="30085"/>
                        <a14:backgroundMark x1="45521" y1="49637" x2="41808" y2="45884"/>
                        <a14:backgroundMark x1="63277" y1="59867" x2="66990" y2="47458"/>
                        <a14:backgroundMark x1="30186" y1="61683" x2="24455" y2="50847"/>
                        <a14:backgroundMark x1="34659" y1="68963" x2="44318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0620" r="31328" b="29613"/>
          <a:stretch/>
        </p:blipFill>
        <p:spPr>
          <a:xfrm>
            <a:off x="3844282" y="2686052"/>
            <a:ext cx="2088854" cy="17437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052" y1="18886" x2="66667" y2="30085"/>
                        <a14:backgroundMark x1="45521" y1="49637" x2="41808" y2="45884"/>
                        <a14:backgroundMark x1="63277" y1="59867" x2="66990" y2="47458"/>
                        <a14:backgroundMark x1="30186" y1="61683" x2="24455" y2="50847"/>
                        <a14:backgroundMark x1="34659" y1="68963" x2="44318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0620" r="31328" b="29613"/>
          <a:stretch/>
        </p:blipFill>
        <p:spPr>
          <a:xfrm>
            <a:off x="5718678" y="2601120"/>
            <a:ext cx="2088854" cy="17437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052" y1="18886" x2="66667" y2="30085"/>
                        <a14:backgroundMark x1="45521" y1="49637" x2="41808" y2="45884"/>
                        <a14:backgroundMark x1="63277" y1="59867" x2="66990" y2="47458"/>
                        <a14:backgroundMark x1="30186" y1="61683" x2="24455" y2="50847"/>
                        <a14:backgroundMark x1="34659" y1="68963" x2="44318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0620" r="31328" b="29613"/>
          <a:stretch/>
        </p:blipFill>
        <p:spPr>
          <a:xfrm>
            <a:off x="7593074" y="2622513"/>
            <a:ext cx="2088854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6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028" y="-510363"/>
            <a:ext cx="9165265" cy="763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145" y="1200898"/>
            <a:ext cx="1164202" cy="1253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175" y="571869"/>
            <a:ext cx="1164202" cy="1253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227" y="2519557"/>
            <a:ext cx="1164202" cy="1253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0519" y="1709110"/>
            <a:ext cx="1164202" cy="1253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01" y="2962866"/>
            <a:ext cx="1164202" cy="125375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967385" y="1943866"/>
            <a:ext cx="1386415" cy="203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22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y2meta.com - Một với một là hai, hai thêm hai là bốn - Bài hát Bé tập đếm - Thiếu nhi Channel - Hình ảnh đẹp (128 kbps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0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42"/>
  <p:tag name="GENSWF_SLIDE_TITLE" val="Trang bìa"/>
  <p:tag name="ISPRING_SLIDE_INDENT_LEVEL" val="0"/>
  <p:tag name="GENSWF_ADVANCE_TIME" val="34.27"/>
  <p:tag name="ISPRING_SLIDE_ID_2" val="{53AF8787-2557-464F-9C1A-FF4329CBE92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66</Words>
  <Application>Microsoft Office PowerPoint</Application>
  <PresentationFormat>Widescreen</PresentationFormat>
  <Paragraphs>19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Thơ:  Gia đình ngón tay</vt:lpstr>
      <vt:lpstr>Trò chơi :  Tai ai tinh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Phuong</dc:creator>
  <cp:lastModifiedBy>Admin</cp:lastModifiedBy>
  <cp:revision>129</cp:revision>
  <dcterms:created xsi:type="dcterms:W3CDTF">2022-01-06T02:28:59Z</dcterms:created>
  <dcterms:modified xsi:type="dcterms:W3CDTF">2022-06-25T08:22:58Z</dcterms:modified>
</cp:coreProperties>
</file>