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8" r:id="rId3"/>
    <p:sldId id="257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A6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28"/>
  </p:normalViewPr>
  <p:slideViewPr>
    <p:cSldViewPr>
      <p:cViewPr varScale="1">
        <p:scale>
          <a:sx n="119" d="100"/>
          <a:sy n="119" d="100"/>
        </p:scale>
        <p:origin x="240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75000"/>
              </a:schemeClr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5/28/22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1084103_873571392701659_4815484424961438311_o.jpg"/>
          <p:cNvPicPr>
            <a:picLocks noChangeAspect="1"/>
          </p:cNvPicPr>
          <p:nvPr/>
        </p:nvPicPr>
        <p:blipFill rotWithShape="1">
          <a:blip r:embed="rId2"/>
          <a:srcRect l="49999" t="44677" r="3335" b="12879"/>
          <a:stretch/>
        </p:blipFill>
        <p:spPr>
          <a:xfrm>
            <a:off x="4343400" y="2556151"/>
            <a:ext cx="4584553" cy="31109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2FB1A540-4D0C-2141-9547-9B851FC4C8AB}"/>
              </a:ext>
            </a:extLst>
          </p:cNvPr>
          <p:cNvSpPr txBox="1">
            <a:spLocks/>
          </p:cNvSpPr>
          <p:nvPr/>
        </p:nvSpPr>
        <p:spPr>
          <a:xfrm>
            <a:off x="588083" y="3266441"/>
            <a:ext cx="7772400" cy="274637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Lan</a:t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MGN</a:t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2019-2020</a:t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2366699-C112-AA42-86E1-9FC2A0832291}"/>
              </a:ext>
            </a:extLst>
          </p:cNvPr>
          <p:cNvSpPr txBox="1">
            <a:spLocks/>
          </p:cNvSpPr>
          <p:nvPr/>
        </p:nvSpPr>
        <p:spPr>
          <a:xfrm>
            <a:off x="1714500" y="212944"/>
            <a:ext cx="5715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PHÒNG GIÁO DỤC VÀ ĐÀO TẠO QUẬN LONG BIÊN</a:t>
            </a:r>
            <a:br>
              <a:rPr lang="en-US" sz="16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TRƯỜNG MẦM NON HOA SỮA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8107568-E701-084F-9FA6-FCCDA227DFA0}"/>
              </a:ext>
            </a:extLst>
          </p:cNvPr>
          <p:cNvSpPr txBox="1"/>
          <p:nvPr/>
        </p:nvSpPr>
        <p:spPr>
          <a:xfrm>
            <a:off x="564775" y="1711028"/>
            <a:ext cx="761317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>
                <a:solidFill>
                  <a:srgbClr val="FFA6A8"/>
                </a:solidFill>
              </a:rPr>
              <a:t>N</a:t>
            </a:r>
            <a:r>
              <a:rPr lang="en-VN" sz="7200" b="1" dirty="0">
                <a:solidFill>
                  <a:srgbClr val="FFA6A8"/>
                </a:solidFill>
              </a:rPr>
              <a:t>òng nọc tìm mẹ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nong noc 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685800"/>
            <a:ext cx="9125117" cy="51816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nong noc 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288" y="762000"/>
            <a:ext cx="9131712" cy="54864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nong noc 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685800"/>
            <a:ext cx="9203873" cy="53340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nong noc 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685800"/>
            <a:ext cx="9167531" cy="54864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nong noc 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685800"/>
            <a:ext cx="9019094" cy="5334000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</TotalTime>
  <Words>43</Words>
  <Application>Microsoft Macintosh PowerPoint</Application>
  <PresentationFormat>On-screen Show (4:3)</PresentationFormat>
  <Paragraphs>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Calibri</vt:lpstr>
      <vt:lpstr>Constantia</vt:lpstr>
      <vt:lpstr>Times New Roman</vt:lpstr>
      <vt:lpstr>Wingdings 2</vt:lpstr>
      <vt:lpstr>Flow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Hai Yen</dc:creator>
  <cp:lastModifiedBy>HAV Cargo messages</cp:lastModifiedBy>
  <cp:revision>7</cp:revision>
  <dcterms:created xsi:type="dcterms:W3CDTF">2006-08-16T00:00:00Z</dcterms:created>
  <dcterms:modified xsi:type="dcterms:W3CDTF">2022-05-28T02:56:18Z</dcterms:modified>
</cp:coreProperties>
</file>