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7" r:id="rId3"/>
    <p:sldId id="260" r:id="rId4"/>
    <p:sldId id="261" r:id="rId5"/>
    <p:sldId id="292" r:id="rId6"/>
    <p:sldId id="291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9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audio" Target="../media/audio7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9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27709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-685800" y="1524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27710"/>
            <a:ext cx="9166266" cy="68857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90800" y="762000"/>
            <a:ext cx="3276600" cy="4657543"/>
            <a:chOff x="2590800" y="762000"/>
            <a:chExt cx="3276600" cy="4657543"/>
          </a:xfrm>
        </p:grpSpPr>
        <p:sp>
          <p:nvSpPr>
            <p:cNvPr id="3" name="Oval 2"/>
            <p:cNvSpPr/>
            <p:nvPr/>
          </p:nvSpPr>
          <p:spPr>
            <a:xfrm>
              <a:off x="2590800" y="762000"/>
              <a:ext cx="3276600" cy="381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4773212"/>
              <a:ext cx="2096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8400" y="1905000"/>
            <a:ext cx="2743200" cy="320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41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00400" y="1905000"/>
            <a:ext cx="2514600" cy="4000499"/>
            <a:chOff x="3200400" y="1905000"/>
            <a:chExt cx="2514600" cy="4000499"/>
          </a:xfrm>
        </p:grpSpPr>
        <p:sp>
          <p:nvSpPr>
            <p:cNvPr id="3" name="Rectangle 2"/>
            <p:cNvSpPr/>
            <p:nvPr/>
          </p:nvSpPr>
          <p:spPr>
            <a:xfrm>
              <a:off x="3200400" y="1905000"/>
              <a:ext cx="2514600" cy="3048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75385" y="5320724"/>
              <a:ext cx="21932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621</Words>
  <Application>Microsoft Office PowerPoint</Application>
  <PresentationFormat>On-screen Show (4:3)</PresentationFormat>
  <Paragraphs>116</Paragraphs>
  <Slides>28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Phong6T1</cp:lastModifiedBy>
  <cp:revision>17</cp:revision>
  <dcterms:created xsi:type="dcterms:W3CDTF">2021-11-13T12:47:57Z</dcterms:created>
  <dcterms:modified xsi:type="dcterms:W3CDTF">2022-06-29T03:10:01Z</dcterms:modified>
</cp:coreProperties>
</file>