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43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tài:Khám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: 4 – 5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 TC: Tai </a:t>
            </a:r>
            <a:r>
              <a:rPr lang="en-US" dirty="0" err="1">
                <a:solidFill>
                  <a:srgbClr val="FF0000"/>
                </a:solidFill>
              </a:rPr>
              <a:t>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TC1: </a:t>
            </a:r>
            <a:r>
              <a:rPr lang="en-US" dirty="0" err="1">
                <a:solidFill>
                  <a:srgbClr val="FF0000"/>
                </a:solidFill>
              </a:rPr>
              <a:t>Nhanh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nhanh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mắt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HatMuaVaEmBe-NguyetHang_5p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TC2: </a:t>
            </a:r>
            <a:r>
              <a:rPr lang="en-US" dirty="0" err="1">
                <a:solidFill>
                  <a:srgbClr val="FF0000"/>
                </a:solidFill>
              </a:rPr>
              <a:t>Nhìn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gắn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đúng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67</Words>
  <Application>Microsoft Office PowerPoint</Application>
  <PresentationFormat>On-screen Show (4:3)</PresentationFormat>
  <Paragraphs>15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Chơi TC: Tai ai tinh</vt:lpstr>
      <vt:lpstr>Hoạt động nhóm</vt:lpstr>
      <vt:lpstr>TC1: Nhanh tay, nhanh mắt</vt:lpstr>
      <vt:lpstr>TC2: Nhìn nhanh gắn đúng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41</cp:revision>
  <dcterms:created xsi:type="dcterms:W3CDTF">2018-11-06T04:58:53Z</dcterms:created>
  <dcterms:modified xsi:type="dcterms:W3CDTF">2022-06-25T11:38:40Z</dcterms:modified>
</cp:coreProperties>
</file>