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0" r:id="rId6"/>
    <p:sldId id="259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943D-A6A7-464F-AABA-E5EA1F0C04A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76820-4CC8-407D-9539-D263FF137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92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943D-A6A7-464F-AABA-E5EA1F0C04A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76820-4CC8-407D-9539-D263FF137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524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943D-A6A7-464F-AABA-E5EA1F0C04A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76820-4CC8-407D-9539-D263FF137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739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943D-A6A7-464F-AABA-E5EA1F0C04A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76820-4CC8-407D-9539-D263FF137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82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943D-A6A7-464F-AABA-E5EA1F0C04A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76820-4CC8-407D-9539-D263FF137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99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943D-A6A7-464F-AABA-E5EA1F0C04A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76820-4CC8-407D-9539-D263FF137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644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943D-A6A7-464F-AABA-E5EA1F0C04A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76820-4CC8-407D-9539-D263FF137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77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943D-A6A7-464F-AABA-E5EA1F0C04A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76820-4CC8-407D-9539-D263FF137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256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943D-A6A7-464F-AABA-E5EA1F0C04A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76820-4CC8-407D-9539-D263FF137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273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943D-A6A7-464F-AABA-E5EA1F0C04A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76820-4CC8-407D-9539-D263FF137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22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943D-A6A7-464F-AABA-E5EA1F0C04A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76820-4CC8-407D-9539-D263FF137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879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4943D-A6A7-464F-AABA-E5EA1F0C04A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76820-4CC8-407D-9539-D263FF137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743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7945" y="140677"/>
            <a:ext cx="66962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</a:rPr>
              <a:t>PHÒNG GIÁO GIỤC VÀ ĐÀO TAO QUẬN LONG BIÊN</a:t>
            </a:r>
          </a:p>
          <a:p>
            <a:pPr algn="ctr"/>
            <a:r>
              <a:rPr lang="en-US" sz="2400" b="1" dirty="0" smtClean="0">
                <a:solidFill>
                  <a:srgbClr val="0070C0"/>
                </a:solidFill>
              </a:rPr>
              <a:t>TRƯỜNG MẦM NON HOA SỮA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4898" y="1913206"/>
            <a:ext cx="75824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LĨNH VỰC PHÁT TRIỂN NHẬN THỨC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3193" y="4065563"/>
            <a:ext cx="42484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</a:rPr>
              <a:t>Đề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tài</a:t>
            </a:r>
            <a:r>
              <a:rPr lang="en-US" sz="2800" b="1" dirty="0" smtClean="0">
                <a:solidFill>
                  <a:srgbClr val="002060"/>
                </a:solidFill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</a:rPr>
              <a:t>Khám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phá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lũ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lụt</a:t>
            </a:r>
            <a:endParaRPr lang="en-US" sz="2800" b="1" dirty="0" smtClean="0">
              <a:solidFill>
                <a:srgbClr val="002060"/>
              </a:solidFill>
            </a:endParaRP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</a:rPr>
              <a:t>Lứa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tuổi</a:t>
            </a:r>
            <a:r>
              <a:rPr lang="en-US" sz="2800" b="1" dirty="0" smtClean="0">
                <a:solidFill>
                  <a:srgbClr val="002060"/>
                </a:solidFill>
              </a:rPr>
              <a:t>: 4-5 </a:t>
            </a:r>
            <a:r>
              <a:rPr lang="en-US" sz="2800" b="1" dirty="0" err="1" smtClean="0">
                <a:solidFill>
                  <a:srgbClr val="002060"/>
                </a:solidFill>
              </a:rPr>
              <a:t>tuổi</a:t>
            </a:r>
            <a:endParaRPr lang="en-US" sz="2800" b="1" dirty="0" smtClean="0">
              <a:solidFill>
                <a:srgbClr val="002060"/>
              </a:solidFill>
            </a:endParaRP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</a:rPr>
              <a:t>Giáo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viên</a:t>
            </a:r>
            <a:r>
              <a:rPr lang="en-US" sz="2800" b="1" dirty="0" smtClean="0">
                <a:solidFill>
                  <a:srgbClr val="002060"/>
                </a:solidFill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</a:rPr>
              <a:t>Lê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Thị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Ánh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Ngọc</a:t>
            </a:r>
            <a:endParaRPr lang="en-US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828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9636" y="1083213"/>
            <a:ext cx="48252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I. MỤC ĐÍCH,YÊU CẦU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405576" y="1826058"/>
            <a:ext cx="2869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I. KIẾN THỨC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83544" y="2474036"/>
            <a:ext cx="81733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bão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lốc,lũ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lụt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nhiên,nguy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bão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lốc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lũ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lụt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bão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lốc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lũ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lụt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05576" y="3611061"/>
            <a:ext cx="1434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2. KỸ NĂNG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067950" y="4029648"/>
            <a:ext cx="86516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rẻ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lạc,rõ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ràng,đủ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ý.</a:t>
            </a:r>
          </a:p>
          <a:p>
            <a:pPr marL="285750" indent="-285750">
              <a:buFontTx/>
              <a:buChar char="-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sát,nhận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xét.Phát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tạo.Phán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sẵn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05576" y="5040271"/>
            <a:ext cx="1434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3.THÁI ĐỘ: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082018" y="5585260"/>
            <a:ext cx="807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785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4480" y="2481943"/>
            <a:ext cx="74458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hát</a:t>
            </a:r>
            <a:r>
              <a:rPr lang="en-US" sz="4000" b="1" dirty="0" smtClean="0">
                <a:solidFill>
                  <a:srgbClr val="FF0000"/>
                </a:solidFill>
              </a:rPr>
              <a:t>: Cho </a:t>
            </a:r>
            <a:r>
              <a:rPr lang="en-US" sz="4000" b="1" dirty="0" err="1" smtClean="0">
                <a:solidFill>
                  <a:srgbClr val="FF0000"/>
                </a:solidFill>
              </a:rPr>
              <a:t>tôi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đi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làm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mưa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với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52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658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36763" y="1533378"/>
            <a:ext cx="77090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solidFill>
                  <a:srgbClr val="002060"/>
                </a:solidFill>
              </a:rPr>
              <a:t>Bão</a:t>
            </a:r>
            <a:r>
              <a:rPr lang="en-US" sz="5400" b="1" dirty="0" smtClean="0">
                <a:solidFill>
                  <a:srgbClr val="002060"/>
                </a:solidFill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</a:rPr>
              <a:t>lũ</a:t>
            </a:r>
            <a:r>
              <a:rPr lang="en-US" sz="5400" b="1" dirty="0" smtClean="0">
                <a:solidFill>
                  <a:srgbClr val="002060"/>
                </a:solidFill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</a:rPr>
              <a:t>và</a:t>
            </a:r>
            <a:r>
              <a:rPr lang="en-US" sz="5400" b="1" dirty="0" smtClean="0">
                <a:solidFill>
                  <a:srgbClr val="002060"/>
                </a:solidFill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</a:rPr>
              <a:t>lũ</a:t>
            </a:r>
            <a:r>
              <a:rPr lang="en-US" sz="5400" b="1" dirty="0" smtClean="0">
                <a:solidFill>
                  <a:srgbClr val="002060"/>
                </a:solidFill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</a:rPr>
              <a:t>lụt</a:t>
            </a:r>
            <a:r>
              <a:rPr lang="en-US" sz="5400" b="1" dirty="0" smtClean="0">
                <a:solidFill>
                  <a:srgbClr val="002060"/>
                </a:solidFill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</a:rPr>
              <a:t>là</a:t>
            </a:r>
            <a:r>
              <a:rPr lang="en-US" sz="5400" b="1" dirty="0" smtClean="0">
                <a:solidFill>
                  <a:srgbClr val="002060"/>
                </a:solidFill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</a:rPr>
              <a:t>gì</a:t>
            </a:r>
            <a:r>
              <a:rPr lang="en-US" sz="5400" b="1" dirty="0" smtClean="0">
                <a:solidFill>
                  <a:srgbClr val="002060"/>
                </a:solidFill>
              </a:rPr>
              <a:t>?</a:t>
            </a:r>
            <a:endParaRPr lang="en-US" sz="54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71002" y="3629464"/>
            <a:ext cx="79201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002060"/>
                </a:solidFill>
              </a:rPr>
              <a:t>Mời</a:t>
            </a:r>
            <a:r>
              <a:rPr lang="en-US" sz="4800" b="1" dirty="0" smtClean="0">
                <a:solidFill>
                  <a:srgbClr val="002060"/>
                </a:solidFill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</a:rPr>
              <a:t>các</a:t>
            </a:r>
            <a:r>
              <a:rPr lang="en-US" sz="4800" b="1" dirty="0" smtClean="0">
                <a:solidFill>
                  <a:srgbClr val="002060"/>
                </a:solidFill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</a:rPr>
              <a:t>bé</a:t>
            </a:r>
            <a:r>
              <a:rPr lang="en-US" sz="4800" b="1" dirty="0" smtClean="0">
                <a:solidFill>
                  <a:srgbClr val="002060"/>
                </a:solidFill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</a:rPr>
              <a:t>xem</a:t>
            </a:r>
            <a:r>
              <a:rPr lang="en-US" sz="4800" b="1" dirty="0" smtClean="0">
                <a:solidFill>
                  <a:srgbClr val="002060"/>
                </a:solidFill>
              </a:rPr>
              <a:t> video</a:t>
            </a:r>
            <a:endParaRPr lang="en-US" sz="4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802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20836" y="2152356"/>
            <a:ext cx="66540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</a:rPr>
              <a:t>Bé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có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cảm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nhận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gì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khi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xem</a:t>
            </a:r>
            <a:r>
              <a:rPr lang="en-US" sz="3600" b="1" dirty="0" smtClean="0">
                <a:solidFill>
                  <a:srgbClr val="FF0000"/>
                </a:solidFill>
              </a:rPr>
              <a:t> video?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716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741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79631" y="1575582"/>
            <a:ext cx="36998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solidFill>
                  <a:srgbClr val="FF0000"/>
                </a:solidFill>
              </a:rPr>
              <a:t>Trò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chơi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00997" y="2729131"/>
            <a:ext cx="70057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</a:rPr>
              <a:t>“</a:t>
            </a:r>
            <a:r>
              <a:rPr lang="en-US" sz="6000" dirty="0" err="1" smtClean="0">
                <a:solidFill>
                  <a:srgbClr val="C00000"/>
                </a:solidFill>
              </a:rPr>
              <a:t>Thử</a:t>
            </a:r>
            <a:r>
              <a:rPr lang="en-US" sz="6000" dirty="0" smtClean="0">
                <a:solidFill>
                  <a:srgbClr val="C00000"/>
                </a:solidFill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</a:rPr>
              <a:t>tài</a:t>
            </a:r>
            <a:r>
              <a:rPr lang="en-US" sz="6000" dirty="0" smtClean="0">
                <a:solidFill>
                  <a:srgbClr val="C00000"/>
                </a:solidFill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</a:rPr>
              <a:t>của</a:t>
            </a:r>
            <a:r>
              <a:rPr lang="en-US" sz="6000" dirty="0" smtClean="0">
                <a:solidFill>
                  <a:srgbClr val="C00000"/>
                </a:solidFill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</a:rPr>
              <a:t>bé</a:t>
            </a:r>
            <a:r>
              <a:rPr lang="en-US" sz="6000" dirty="0" smtClean="0">
                <a:solidFill>
                  <a:srgbClr val="C00000"/>
                </a:solidFill>
              </a:rPr>
              <a:t>”</a:t>
            </a:r>
            <a:endParaRPr lang="en-US" sz="6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7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201</Words>
  <Application>Microsoft Office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8</cp:revision>
  <dcterms:created xsi:type="dcterms:W3CDTF">2022-03-31T14:55:55Z</dcterms:created>
  <dcterms:modified xsi:type="dcterms:W3CDTF">2022-04-01T07:19:26Z</dcterms:modified>
</cp:coreProperties>
</file>