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85" r:id="rId5"/>
    <p:sldId id="284" r:id="rId6"/>
    <p:sldId id="294" r:id="rId7"/>
    <p:sldId id="293" r:id="rId8"/>
    <p:sldId id="282" r:id="rId9"/>
    <p:sldId id="264" r:id="rId10"/>
    <p:sldId id="257" r:id="rId11"/>
    <p:sldId id="263" r:id="rId12"/>
    <p:sldId id="259" r:id="rId13"/>
    <p:sldId id="260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921" y="695459"/>
            <a:ext cx="955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92"/>
            <a:ext cx="12013808" cy="711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408" y="1933249"/>
            <a:ext cx="47468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quen văn 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462" y="37513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6338" y="3860692"/>
            <a:ext cx="1283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20 – 25 phút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: 4 – 5 tuổi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Giáo viên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CÁ VÀNG</a:t>
            </a:r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232</Words>
  <Application>Microsoft Office PowerPoint</Application>
  <PresentationFormat>Widescreen</PresentationFormat>
  <Paragraphs>48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Admin</cp:lastModifiedBy>
  <cp:revision>21</cp:revision>
  <dcterms:created xsi:type="dcterms:W3CDTF">2017-12-18T13:44:14Z</dcterms:created>
  <dcterms:modified xsi:type="dcterms:W3CDTF">2022-06-25T10:28:51Z</dcterms:modified>
</cp:coreProperties>
</file>