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8"/>
  </p:notesMasterIdLst>
  <p:sldIdLst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25/6/2022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59412" y="3192035"/>
            <a:ext cx="7149161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9505" y="650925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2021 - 2022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</a:p>
        </p:txBody>
      </p:sp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5634" y="1828800"/>
            <a:ext cx="646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hát</a:t>
            </a:r>
            <a:r>
              <a:rPr lang="en-US" sz="5400" b="1" dirty="0" smtClean="0">
                <a:solidFill>
                  <a:srgbClr val="FF0000"/>
                </a:solidFill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</a:rPr>
              <a:t>Mùa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hè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đến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nhac y t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6609" y="287472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NHẠC Ý TƯỞNG</a:t>
            </a: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" y="98424"/>
            <a:ext cx="12019146" cy="6599897"/>
          </a:xfrm>
        </p:spPr>
      </p:pic>
      <p:sp>
        <p:nvSpPr>
          <p:cNvPr id="5" name="TextBox 4"/>
          <p:cNvSpPr txBox="1"/>
          <p:nvPr/>
        </p:nvSpPr>
        <p:spPr>
          <a:xfrm>
            <a:off x="1422400" y="2527857"/>
            <a:ext cx="942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Bài hát: Chiếc bụng đói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3" name="ChiecBungDoi-ThanhNganTheVoiceKids-52378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3531" y="5201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64</Words>
  <Application>Microsoft Office PowerPoint</Application>
  <PresentationFormat>Widescreen</PresentationFormat>
  <Paragraphs>12</Paragraphs>
  <Slides>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24</cp:revision>
  <dcterms:created xsi:type="dcterms:W3CDTF">2020-06-08T02:14:21Z</dcterms:created>
  <dcterms:modified xsi:type="dcterms:W3CDTF">2022-06-25T08:58:03Z</dcterms:modified>
</cp:coreProperties>
</file>