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57" r:id="rId3"/>
    <p:sldId id="260" r:id="rId4"/>
    <p:sldId id="261" r:id="rId5"/>
    <p:sldId id="262" r:id="rId6"/>
    <p:sldId id="265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23/6/2022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23/6/2022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23/6/2022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23/6/2022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23/6/2022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23/6/2022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23/6/2022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23/6/2022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23/6/2022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23/6/2022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23/6/2022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54F591-5CC5-479C-A731-0A61C4097BBB}"/>
              </a:ext>
            </a:extLst>
          </p:cNvPr>
          <p:cNvSpPr txBox="1"/>
          <p:nvPr/>
        </p:nvSpPr>
        <p:spPr>
          <a:xfrm>
            <a:off x="2984013" y="266578"/>
            <a:ext cx="6029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4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5566F-E76B-4B8D-AE0A-63F8458033BE}"/>
              </a:ext>
            </a:extLst>
          </p:cNvPr>
          <p:cNvSpPr txBox="1"/>
          <p:nvPr/>
        </p:nvSpPr>
        <p:spPr>
          <a:xfrm>
            <a:off x="2880947" y="1736488"/>
            <a:ext cx="703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AE9DD-3FDB-4D89-B134-019854FEEAC8}"/>
              </a:ext>
            </a:extLst>
          </p:cNvPr>
          <p:cNvSpPr txBox="1"/>
          <p:nvPr/>
        </p:nvSpPr>
        <p:spPr>
          <a:xfrm>
            <a:off x="2572607" y="2948860"/>
            <a:ext cx="6852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CE88E-29F4-4CC1-A6CF-2593962EEEBF}"/>
              </a:ext>
            </a:extLst>
          </p:cNvPr>
          <p:cNvSpPr txBox="1"/>
          <p:nvPr/>
        </p:nvSpPr>
        <p:spPr>
          <a:xfrm>
            <a:off x="2880947" y="3725995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AE756-78B8-45A5-B601-885A0ADF3D13}"/>
              </a:ext>
            </a:extLst>
          </p:cNvPr>
          <p:cNvSpPr txBox="1"/>
          <p:nvPr/>
        </p:nvSpPr>
        <p:spPr>
          <a:xfrm>
            <a:off x="3181352" y="6267771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2021-2022</a:t>
            </a:r>
          </a:p>
        </p:txBody>
      </p:sp>
    </p:spTree>
    <p:extLst>
      <p:ext uri="{BB962C8B-B14F-4D97-AF65-F5344CB8AC3E}">
        <p14:creationId xmlns:p14="http://schemas.microsoft.com/office/powerpoint/2010/main" val="17108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44444E-6 L 3.33333E-6 -0.07223 " pathEditMode="relative" rAng="0" ptsTypes="AA">
                                      <p:cBhvr>
                                        <p:cTn id="18" dur="1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8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875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875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875" fill="hold">
                                          <p:stCondLst>
                                            <p:cond delay="2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804754152007037086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7D15D8-AAB3-4493-A68F-0CDF81A630BC}"/>
              </a:ext>
            </a:extLst>
          </p:cNvPr>
          <p:cNvSpPr txBox="1"/>
          <p:nvPr/>
        </p:nvSpPr>
        <p:spPr>
          <a:xfrm>
            <a:off x="1906884" y="433944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379" y="1266716"/>
            <a:ext cx="9266830" cy="559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67106"/>
      </p:ext>
    </p:extLst>
  </p:cSld>
  <p:clrMapOvr>
    <a:masterClrMapping/>
  </p:clrMapOvr>
  <p:transition spd="slow" advClick="0" advTm="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BC24BF-2957-424C-848E-D48BC62F0BFE}"/>
              </a:ext>
            </a:extLst>
          </p:cNvPr>
          <p:cNvSpPr txBox="1"/>
          <p:nvPr/>
        </p:nvSpPr>
        <p:spPr>
          <a:xfrm>
            <a:off x="2302669" y="285015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669" y="833733"/>
            <a:ext cx="7859425" cy="40287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BC24BF-2957-424C-848E-D48BC62F0BFE}"/>
              </a:ext>
            </a:extLst>
          </p:cNvPr>
          <p:cNvSpPr txBox="1"/>
          <p:nvPr/>
        </p:nvSpPr>
        <p:spPr>
          <a:xfrm>
            <a:off x="4471152" y="5033244"/>
            <a:ext cx="3249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phồng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50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BC24BF-2957-424C-848E-D48BC62F0BFE}"/>
              </a:ext>
            </a:extLst>
          </p:cNvPr>
          <p:cNvSpPr txBox="1"/>
          <p:nvPr/>
        </p:nvSpPr>
        <p:spPr>
          <a:xfrm>
            <a:off x="2302669" y="285015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691980-7320-4E75-AFC2-5BBE09123B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3938588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84" y="790504"/>
            <a:ext cx="4386517" cy="2765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84" y="3643661"/>
            <a:ext cx="4454234" cy="2810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5" y="3643661"/>
            <a:ext cx="4394043" cy="2846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5" y="752298"/>
            <a:ext cx="4461758" cy="27742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BC24BF-2957-424C-848E-D48BC62F0BFE}"/>
              </a:ext>
            </a:extLst>
          </p:cNvPr>
          <p:cNvSpPr txBox="1"/>
          <p:nvPr/>
        </p:nvSpPr>
        <p:spPr>
          <a:xfrm>
            <a:off x="9079626" y="2139401"/>
            <a:ext cx="3249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xúi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567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804754152007037086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6CCA3C8-FB70-425A-B14B-971518CD6F9B}" vid="{79AB96CF-892F-4ED8-95E7-AFCB2B327C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CCA3C8-FB70-425A-B14B-971518CD6F9B}" vid="{8B8E1547-395E-4517-8FD5-2495E28BE1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157</TotalTime>
  <Words>103</Words>
  <Application>Microsoft Office PowerPoint</Application>
  <PresentationFormat>Widescreen</PresentationFormat>
  <Paragraphs>17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</dc:creator>
  <cp:lastModifiedBy>Admin</cp:lastModifiedBy>
  <cp:revision>17</cp:revision>
  <dcterms:created xsi:type="dcterms:W3CDTF">2021-12-02T18:34:29Z</dcterms:created>
  <dcterms:modified xsi:type="dcterms:W3CDTF">2022-06-23T14:44:55Z</dcterms:modified>
</cp:coreProperties>
</file>