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64" r:id="rId10"/>
    <p:sldId id="270" r:id="rId11"/>
    <p:sldId id="269" r:id="rId12"/>
    <p:sldId id="268" r:id="rId13"/>
    <p:sldId id="267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121581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65034" y="3405673"/>
            <a:ext cx="508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(3-4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20- 25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Thu Hằng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057661" y="410030"/>
            <a:ext cx="46947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GD và ĐT Quận Long Biên</a:t>
            </a:r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  <a:endParaRPr lang="en-US" sz="2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540002" y="2245049"/>
            <a:ext cx="7016327" cy="69596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>
              <a:defRPr/>
            </a:pPr>
            <a:r>
              <a:rPr lang="en-US" sz="2800" noProof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Lĩnh vực: Phát triển </a:t>
            </a:r>
            <a:r>
              <a:rPr lang="en-US" sz="2800" noProof="1" smtClean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ngôn ngữ</a:t>
            </a:r>
            <a:endParaRPr lang="en-US" sz="2800" noProof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27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599" y="2607857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21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3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228671"/>
            <a:ext cx="439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721" y="2635623"/>
            <a:ext cx="61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377" y="2228671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882" y="2765629"/>
            <a:ext cx="6633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dạy tiếng Anh cho trẻ em qua bài hát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6765"/>
            <a:ext cx="12382500" cy="85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ọi xe phòng cháy chữa cháy khi có hỏa hoạn tốn bao nhiêu tiề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2423" y="2505669"/>
            <a:ext cx="405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Đọc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diễn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cảm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xe chữa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676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3289" y="2634826"/>
            <a:ext cx="328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Thoại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806" cy="68580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56330" y="1983255"/>
            <a:ext cx="815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153" y="2407024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240" y="2228671"/>
            <a:ext cx="561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7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898" y="2433918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141</Words>
  <Application>Microsoft Office PowerPoint</Application>
  <PresentationFormat>Widescreen</PresentationFormat>
  <Paragraphs>21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Phong3T1</cp:lastModifiedBy>
  <cp:revision>23</cp:revision>
  <dcterms:created xsi:type="dcterms:W3CDTF">2021-03-30T06:21:04Z</dcterms:created>
  <dcterms:modified xsi:type="dcterms:W3CDTF">2022-05-26T03:57:38Z</dcterms:modified>
</cp:coreProperties>
</file>