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59" r:id="rId5"/>
    <p:sldId id="260" r:id="rId6"/>
    <p:sldId id="281" r:id="rId7"/>
    <p:sldId id="268" r:id="rId8"/>
    <p:sldId id="267" r:id="rId9"/>
    <p:sldId id="271" r:id="rId10"/>
    <p:sldId id="277" r:id="rId11"/>
    <p:sldId id="279" r:id="rId12"/>
    <p:sldId id="282" r:id="rId13"/>
    <p:sldId id="283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9" autoAdjust="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/>
          <p:nvPr/>
        </p:nvSpPr>
        <p:spPr>
          <a:xfrm>
            <a:off x="2947895" y="1339737"/>
            <a:ext cx="6502400" cy="110807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3464876" y="2190713"/>
            <a:ext cx="5262245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mầm non </a:t>
            </a:r>
            <a:r>
              <a:rPr lang="en-US" sz="2800" noProof="1" smtClean="0">
                <a:solidFill>
                  <a:srgbClr val="0070C0"/>
                </a:solidFill>
              </a:rPr>
              <a:t>Hoa Sữa</a:t>
            </a:r>
            <a:endParaRPr lang="en-US" sz="2800" noProof="1">
              <a:solidFill>
                <a:srgbClr val="0070C0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379276" y="3078887"/>
            <a:ext cx="344691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vận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động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VĐCB: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Bò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chui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qua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cổng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3-4 tuổi</a:t>
            </a: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 viên: </a:t>
            </a:r>
            <a:r>
              <a:rPr lang="en-US" altLang="zh-CN" smtClean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Hoàng Anh</a:t>
            </a:r>
            <a:endParaRPr lang="en-US" altLang="zh-CN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2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04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51920" y="2099154"/>
            <a:ext cx="568816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Trò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chơi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vận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động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</a:p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quả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104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98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26559" y="1485387"/>
            <a:ext cx="75729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1.Luật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Trẻ hái đúng loại quả mà cô đọc câu đố, mời lần hái 1 quả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Trẻ đứng thành 3 nhóm, mỗi nhóm từ 2 - 3 trẻ, đứng sau vạch xuất phát. Cô đọc câu đố, mỗi câu đố về một loại quả, lần lượt bạn đầu hàng lên hái sau đó về cuối hàng.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9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6350"/>
            <a:ext cx="12199938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58323" y="2738735"/>
            <a:ext cx="24753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Hồi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tĩnh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9073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3" y="551330"/>
            <a:ext cx="950707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400" b="1" i="1" dirty="0"/>
              <a:t> </a:t>
            </a:r>
            <a:r>
              <a:rPr lang="vi-VN" sz="2400" b="1" i="1" dirty="0">
                <a:latin typeface="+mj-lt"/>
              </a:rPr>
              <a:t>Kiến thức: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-Trẻ biết tên VĐCB: bò chui qua cổng, tên TCVĐ: Hái quả</a:t>
            </a:r>
            <a:r>
              <a:rPr lang="en-US" sz="2400" i="1" dirty="0">
                <a:latin typeface="+mj-lt"/>
              </a:rPr>
              <a:t>.</a:t>
            </a:r>
            <a:endParaRPr lang="vi-VN" sz="2400" i="1" dirty="0">
              <a:latin typeface="+mj-lt"/>
            </a:endParaRPr>
          </a:p>
          <a:p>
            <a:r>
              <a:rPr lang="vi-VN" sz="2400" b="1" i="1" dirty="0">
                <a:latin typeface="+mj-lt"/>
              </a:rPr>
              <a:t>-</a:t>
            </a:r>
            <a:r>
              <a:rPr lang="vi-VN" sz="2400" i="1" dirty="0">
                <a:latin typeface="+mj-lt"/>
              </a:rPr>
              <a:t>Trẻ nhận biết được các thao tác của bài tập</a:t>
            </a:r>
            <a:r>
              <a:rPr lang="en-US" sz="2400" i="1" dirty="0">
                <a:latin typeface="+mj-lt"/>
              </a:rPr>
              <a:t>.</a:t>
            </a:r>
            <a:endParaRPr lang="vi-VN" sz="2400" i="1" dirty="0">
              <a:latin typeface="+mj-lt"/>
            </a:endParaRPr>
          </a:p>
          <a:p>
            <a:r>
              <a:rPr lang="en-US" sz="2400" i="1" dirty="0">
                <a:latin typeface="+mj-lt"/>
              </a:rPr>
              <a:t>- </a:t>
            </a:r>
            <a:r>
              <a:rPr lang="vi-VN" sz="2400" i="1" dirty="0">
                <a:latin typeface="+mj-lt"/>
              </a:rPr>
              <a:t>Biết thực hiện bài tập theo sự hướng dẫn của cô</a:t>
            </a:r>
            <a:r>
              <a:rPr lang="en-US" sz="2400" i="1" dirty="0">
                <a:latin typeface="+mj-lt"/>
              </a:rPr>
              <a:t>.</a:t>
            </a: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>
                <a:latin typeface="+mj-lt"/>
              </a:rPr>
              <a:t>2.</a:t>
            </a:r>
            <a:r>
              <a:rPr lang="vi-VN" sz="2400" b="1" i="1" dirty="0">
                <a:latin typeface="+mj-lt"/>
              </a:rPr>
              <a:t> Kỹ năng:</a:t>
            </a:r>
            <a:endParaRPr lang="vi-VN" sz="2400" i="1" dirty="0">
              <a:latin typeface="+mj-lt"/>
            </a:endParaRPr>
          </a:p>
          <a:p>
            <a:r>
              <a:rPr lang="vi-VN" sz="2400" b="1" i="1" dirty="0">
                <a:latin typeface="+mj-lt"/>
              </a:rPr>
              <a:t>- </a:t>
            </a:r>
            <a:r>
              <a:rPr lang="vi-VN" sz="2400" i="1" dirty="0">
                <a:latin typeface="+mj-lt"/>
              </a:rPr>
              <a:t>Rèn trẻ phối hợp nhịp nhàng tay và chân, khi bò chui qua cổng không chạm vào cổng.</a:t>
            </a:r>
          </a:p>
          <a:p>
            <a:r>
              <a:rPr lang="vi-VN" sz="2400" i="1" dirty="0">
                <a:latin typeface="+mj-lt"/>
              </a:rPr>
              <a:t>- Rèn trẻ thực hiện theo hiệu lệnh.</a:t>
            </a:r>
          </a:p>
          <a:p>
            <a:endParaRPr lang="vi-VN" sz="2400" i="1" dirty="0">
              <a:latin typeface="+mj-lt"/>
            </a:endParaRPr>
          </a:p>
          <a:p>
            <a:r>
              <a:rPr lang="en-US" sz="2400" b="1" i="1" dirty="0">
                <a:latin typeface="+mj-lt"/>
              </a:rPr>
              <a:t>3.</a:t>
            </a:r>
            <a:r>
              <a:rPr lang="vi-VN" sz="2400" b="1" i="1" dirty="0">
                <a:latin typeface="+mj-lt"/>
              </a:rPr>
              <a:t> Thái độ: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- Trẻ hứng thu tham gia hoạt động</a:t>
            </a:r>
            <a:r>
              <a:rPr lang="en-US" sz="2400" i="1" dirty="0">
                <a:latin typeface="+mj-lt"/>
              </a:rPr>
              <a:t>.</a:t>
            </a:r>
            <a:endParaRPr lang="vi-VN" sz="2400" i="1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81083" y="2114014"/>
            <a:ext cx="609151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Cô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và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trẻ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hát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Mùa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xuân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ơi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705" y="739588"/>
            <a:ext cx="12236823" cy="576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13407" y="2177626"/>
            <a:ext cx="31662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5764"/>
            <a:ext cx="12382500" cy="101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09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84961" y="2505670"/>
            <a:ext cx="3426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Trọng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động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6" y="520731"/>
            <a:ext cx="10650071" cy="6480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11388" y="228343"/>
            <a:ext cx="5284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85983" y="1985700"/>
            <a:ext cx="52211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VĐCB: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Bò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chui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qua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cổng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131</Words>
  <Application>Microsoft Office PowerPoint</Application>
  <PresentationFormat>Widescreen</PresentationFormat>
  <Paragraphs>31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Phong3T1</cp:lastModifiedBy>
  <cp:revision>59</cp:revision>
  <dcterms:created xsi:type="dcterms:W3CDTF">2021-03-30T06:21:04Z</dcterms:created>
  <dcterms:modified xsi:type="dcterms:W3CDTF">2022-05-26T04:19:50Z</dcterms:modified>
</cp:coreProperties>
</file>