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7" r:id="rId3"/>
    <p:sldId id="268" r:id="rId4"/>
    <p:sldId id="273" r:id="rId5"/>
    <p:sldId id="290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1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6"/>
            <a:ext cx="9144000" cy="68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54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" y="0"/>
            <a:ext cx="9139177" cy="68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2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" y="6752"/>
            <a:ext cx="9134997" cy="68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3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90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47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Phong3T1</cp:lastModifiedBy>
  <cp:revision>59</cp:revision>
  <dcterms:created xsi:type="dcterms:W3CDTF">2019-01-05T03:30:36Z</dcterms:created>
  <dcterms:modified xsi:type="dcterms:W3CDTF">2022-05-28T06:27:57Z</dcterms:modified>
</cp:coreProperties>
</file>