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315" r:id="rId2"/>
    <p:sldId id="307" r:id="rId3"/>
    <p:sldId id="308" r:id="rId4"/>
    <p:sldId id="309" r:id="rId5"/>
    <p:sldId id="311" r:id="rId6"/>
    <p:sldId id="310" r:id="rId7"/>
    <p:sldId id="306" r:id="rId8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H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H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H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H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H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.VnAvantH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.VnAvantH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.VnAvantH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.VnAvantH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8E0C"/>
    <a:srgbClr val="C0EACD"/>
    <a:srgbClr val="00FF00"/>
    <a:srgbClr val="860BCB"/>
    <a:srgbClr val="CC0000"/>
    <a:srgbClr val="FF0000"/>
    <a:srgbClr val="FF66FF"/>
    <a:srgbClr val="FFFF00"/>
    <a:srgbClr val="FFCCFF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2" autoAdjust="0"/>
    <p:restoredTop sz="94660"/>
  </p:normalViewPr>
  <p:slideViewPr>
    <p:cSldViewPr>
      <p:cViewPr varScale="1">
        <p:scale>
          <a:sx n="63" d="100"/>
          <a:sy n="63" d="100"/>
        </p:scale>
        <p:origin x="70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7E9C066-39E0-48FA-8F4B-A8B990C3C167}" type="datetimeFigureOut">
              <a:rPr lang="en-US"/>
              <a:pPr>
                <a:defRPr/>
              </a:pPr>
              <a:t>26/5/2022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E344128-6EBE-4CBC-A155-85F9C4612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804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846AB-9BF5-4D32-AF0F-4C0F21651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1081B-6F6E-4621-A099-E866FB9B6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C1FF-7DE8-4B89-AB62-1228E4063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7374B-B88F-437F-84A8-D84E4D393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84D4D-549E-4EBD-9976-6E4C598B9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B0D10-1AD0-4DA3-BDD9-DBDFD4A73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5FB24-93DC-45ED-985A-FF6C8B9AA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980FF-75AD-4EF2-A853-526BDA963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D7F8E-1D35-4F86-8746-D1E9880E42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724AA-356E-40F2-9D4B-6D1707540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04317-00B5-4B3C-9D68-C514CC499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8C92DFBC-15B6-4801-AD7A-A8773FEBB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31" r:id="rId2"/>
    <p:sldLayoutId id="2147483740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41" r:id="rId9"/>
    <p:sldLayoutId id="2147483737" r:id="rId10"/>
    <p:sldLayoutId id="214748373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1" fontAlgn="base" hangingPunct="1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8.gi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CUONGLIEU77\Desktop\LQCC%20Ng&#226;n%20thi%202017\V.A%20&#8211;%20Ti&#7871;ng%20Kh&#232;n%20T&#226;y%20B&#7855;c.mp3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8D04BE17-B759-AD86-8B71-1B6CC1C686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51" name="Content Placeholder 5">
            <a:extLst>
              <a:ext uri="{FF2B5EF4-FFF2-40B4-BE49-F238E27FC236}">
                <a16:creationId xmlns:a16="http://schemas.microsoft.com/office/drawing/2014/main" id="{3CD65AAC-0E58-0090-31E3-674AE1FC37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839200" cy="6858000"/>
          </a:xfrm>
        </p:spPr>
      </p:pic>
      <p:sp>
        <p:nvSpPr>
          <p:cNvPr id="2052" name="TextBox 6">
            <a:extLst>
              <a:ext uri="{FF2B5EF4-FFF2-40B4-BE49-F238E27FC236}">
                <a16:creationId xmlns:a16="http://schemas.microsoft.com/office/drawing/2014/main" id="{7FEFEAAD-AEEE-7BD5-1FB8-1B381D80C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3" y="911225"/>
            <a:ext cx="35274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500" b="1">
                <a:solidFill>
                  <a:srgbClr val="0070C0"/>
                </a:solidFill>
                <a:latin typeface="SVN-Avo" panose="02040603050506020204"/>
              </a:rPr>
              <a:t>PHÒNG GD- ĐT QUẬN LONG BIÊN</a:t>
            </a:r>
          </a:p>
          <a:p>
            <a:pPr eaLnBrk="1" hangingPunct="1"/>
            <a:r>
              <a:rPr lang="en-US" altLang="en-US" sz="1500" b="1">
                <a:solidFill>
                  <a:srgbClr val="0070C0"/>
                </a:solidFill>
                <a:latin typeface="SVN-Avo" panose="02040603050506020204"/>
              </a:rPr>
              <a:t>TRƯỜNG MẦM NON HOA SỮA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AFC7F8-A1C4-674A-03E6-0C2DD92DF35B}"/>
              </a:ext>
            </a:extLst>
          </p:cNvPr>
          <p:cNvSpPr/>
          <p:nvPr/>
        </p:nvSpPr>
        <p:spPr>
          <a:xfrm>
            <a:off x="3198784" y="2309865"/>
            <a:ext cx="3922099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eaLnBrk="1" hangingPunct="1">
              <a:defRPr/>
            </a:pP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Lĩnh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vực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: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Phát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triển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ngôn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ngữ</a:t>
            </a:r>
            <a:endParaRPr lang="en-US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VN-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82B3AA-1642-CFF9-1B00-12366268CECB}"/>
              </a:ext>
            </a:extLst>
          </p:cNvPr>
          <p:cNvSpPr/>
          <p:nvPr/>
        </p:nvSpPr>
        <p:spPr>
          <a:xfrm>
            <a:off x="1358903" y="2756177"/>
            <a:ext cx="7623626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hangingPunct="1">
              <a:defRPr/>
            </a:pPr>
            <a:r>
              <a:rPr lang="en-US" sz="3000" b="1" dirty="0" err="1">
                <a:ln/>
                <a:solidFill>
                  <a:srgbClr val="FF0000"/>
                </a:solidFill>
                <a:latin typeface="SVN-Avo" panose="02040603050506020204" pitchFamily="18" charset="0"/>
              </a:rPr>
              <a:t>Đề</a:t>
            </a:r>
            <a:r>
              <a:rPr lang="en-US" sz="3000" b="1" dirty="0">
                <a:ln/>
                <a:solidFill>
                  <a:srgbClr val="FF0000"/>
                </a:solidFill>
                <a:latin typeface="SVN-Avo" panose="020406030505060202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SVN-Avo" panose="02040603050506020204" pitchFamily="18" charset="0"/>
              </a:rPr>
              <a:t>tài</a:t>
            </a:r>
            <a:r>
              <a:rPr lang="en-US" sz="3000" b="1">
                <a:ln/>
                <a:solidFill>
                  <a:srgbClr val="FF0000"/>
                </a:solidFill>
                <a:latin typeface="SVN-Avo" panose="02040603050506020204" pitchFamily="18" charset="0"/>
              </a:rPr>
              <a:t>: Truyện ”Sự tích bánh chưng, bánh giày”</a:t>
            </a:r>
            <a:endParaRPr lang="en-US" sz="3000" b="1" dirty="0">
              <a:ln/>
              <a:solidFill>
                <a:srgbClr val="FF0000"/>
              </a:solidFill>
              <a:latin typeface="SVN-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03C7BF-453D-B406-9696-8F79CDEE1AAF}"/>
              </a:ext>
            </a:extLst>
          </p:cNvPr>
          <p:cNvSpPr/>
          <p:nvPr/>
        </p:nvSpPr>
        <p:spPr>
          <a:xfrm>
            <a:off x="3584563" y="3266859"/>
            <a:ext cx="3150542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eaLnBrk="1" hangingPunct="1">
              <a:defRPr/>
            </a:pPr>
            <a:r>
              <a:rPr lang="en-US" sz="18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VN-Avo" panose="02040603050506020204" pitchFamily="18" charset="0"/>
              </a:rPr>
              <a:t>Giáo viên: Khúc Thị Thúy Huyền</a:t>
            </a:r>
            <a:endParaRPr lang="en-US" sz="18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VN-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D855E8-321A-345F-D3ED-25FB9C5300C9}"/>
              </a:ext>
            </a:extLst>
          </p:cNvPr>
          <p:cNvSpPr/>
          <p:nvPr/>
        </p:nvSpPr>
        <p:spPr>
          <a:xfrm>
            <a:off x="3725508" y="3762911"/>
            <a:ext cx="2565447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700" b="1" dirty="0" err="1">
                <a:ln/>
                <a:solidFill>
                  <a:srgbClr val="00B050"/>
                </a:solidFill>
                <a:latin typeface="SVN-Avo" panose="02040603050506020204" pitchFamily="18" charset="0"/>
              </a:rPr>
              <a:t>Độ</a:t>
            </a:r>
            <a:r>
              <a:rPr lang="en-US" sz="2700" b="1" dirty="0">
                <a:ln/>
                <a:solidFill>
                  <a:srgbClr val="00B050"/>
                </a:solidFill>
                <a:latin typeface="SVN-Avo" panose="02040603050506020204" pitchFamily="18" charset="0"/>
              </a:rPr>
              <a:t> </a:t>
            </a:r>
            <a:r>
              <a:rPr lang="en-US" sz="2700" b="1" dirty="0" err="1">
                <a:ln/>
                <a:solidFill>
                  <a:srgbClr val="00B050"/>
                </a:solidFill>
                <a:latin typeface="SVN-Avo" panose="02040603050506020204" pitchFamily="18" charset="0"/>
              </a:rPr>
              <a:t>tuổi</a:t>
            </a:r>
            <a:r>
              <a:rPr lang="en-US" sz="2700" b="1">
                <a:ln/>
                <a:solidFill>
                  <a:srgbClr val="00B050"/>
                </a:solidFill>
                <a:latin typeface="SVN-Avo" panose="02040603050506020204" pitchFamily="18" charset="0"/>
              </a:rPr>
              <a:t>: 4- 5 tuổi</a:t>
            </a:r>
            <a:endParaRPr lang="en-US" sz="2700" b="1" dirty="0">
              <a:ln/>
              <a:solidFill>
                <a:srgbClr val="00B050"/>
              </a:solidFill>
              <a:latin typeface="SVN-Avo" panose="02040603050506020204" pitchFamily="18" charset="0"/>
            </a:endParaRPr>
          </a:p>
        </p:txBody>
      </p:sp>
      <p:sp>
        <p:nvSpPr>
          <p:cNvPr id="2057" name="TextBox 2">
            <a:extLst>
              <a:ext uri="{FF2B5EF4-FFF2-40B4-BE49-F238E27FC236}">
                <a16:creationId xmlns:a16="http://schemas.microsoft.com/office/drawing/2014/main" id="{C32F15B1-13CB-6F5D-F887-F94C3E620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1788" y="5441950"/>
            <a:ext cx="27701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200"/>
          </a:p>
          <a:p>
            <a:pPr eaLnBrk="1" hangingPunct="1"/>
            <a:endParaRPr lang="en-US" altLang="en-US" sz="1200"/>
          </a:p>
          <a:p>
            <a:pPr eaLnBrk="1" hangingPunct="1"/>
            <a:r>
              <a:rPr lang="en-US" altLang="en-US" sz="1200"/>
              <a:t>             </a:t>
            </a:r>
          </a:p>
          <a:p>
            <a:pPr eaLnBrk="1" hangingPunct="1"/>
            <a:endParaRPr lang="en-US" altLang="en-US" sz="1200"/>
          </a:p>
          <a:p>
            <a:pPr eaLnBrk="1" hangingPunct="1"/>
            <a:endParaRPr lang="en-US" altLang="en-US" sz="1200"/>
          </a:p>
          <a:p>
            <a:pPr eaLnBrk="1" hangingPunct="1"/>
            <a:endParaRPr lang="en-US" altLang="en-US" sz="1200"/>
          </a:p>
          <a:p>
            <a:pPr eaLnBrk="1" hangingPunct="1"/>
            <a:r>
              <a:rPr lang="en-US" altLang="en-US" sz="1200"/>
              <a:t>                       Năm học 2021-2022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176" y="-384176"/>
            <a:ext cx="9528176" cy="724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21"/>
          <p:cNvSpPr>
            <a:spLocks noChangeArrowheads="1" noChangeShapeType="1" noTextEdit="1"/>
          </p:cNvSpPr>
          <p:nvPr/>
        </p:nvSpPr>
        <p:spPr bwMode="auto">
          <a:xfrm>
            <a:off x="1216700" y="52569"/>
            <a:ext cx="6397037" cy="11017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Văn</a:t>
            </a:r>
            <a:r>
              <a:rPr lang="en-US" sz="3600" kern="10" dirty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nghệ</a:t>
            </a:r>
            <a:r>
              <a:rPr lang="en-US" sz="3600" kern="10" dirty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chào</a:t>
            </a:r>
            <a:r>
              <a:rPr lang="en-US" sz="3600" kern="10" dirty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mừng</a:t>
            </a:r>
            <a:endParaRPr lang="en-US" sz="3600" kern="10" dirty="0">
              <a:ln w="9525">
                <a:solidFill>
                  <a:srgbClr val="9966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10318" y="2743200"/>
            <a:ext cx="220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LỄ HỘI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</a:p>
        </p:txBody>
      </p:sp>
      <p:pic>
        <p:nvPicPr>
          <p:cNvPr id="5" name="mix_1m39s (audio-join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4438" y="6205603"/>
            <a:ext cx="609600" cy="6096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405045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" y="304800"/>
            <a:ext cx="9144000" cy="6858000"/>
          </a:xfrm>
          <a:prstGeom prst="rect">
            <a:avLst/>
          </a:prstGeom>
        </p:spPr>
      </p:pic>
      <p:pic>
        <p:nvPicPr>
          <p:cNvPr id="2" name="nhac nen ke chuyen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5988484"/>
            <a:ext cx="609600" cy="6096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55447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" y="14614"/>
            <a:ext cx="9075107" cy="6581775"/>
          </a:xfrm>
          <a:prstGeom prst="rect">
            <a:avLst/>
          </a:prstGeom>
        </p:spPr>
      </p:pic>
      <p:sp>
        <p:nvSpPr>
          <p:cNvPr id="6" name="WordArt 21"/>
          <p:cNvSpPr>
            <a:spLocks noChangeArrowheads="1" noChangeShapeType="1" noTextEdit="1"/>
          </p:cNvSpPr>
          <p:nvPr/>
        </p:nvSpPr>
        <p:spPr bwMode="auto">
          <a:xfrm>
            <a:off x="1331726" y="5809706"/>
            <a:ext cx="6397037" cy="11017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Giao</a:t>
            </a:r>
            <a:r>
              <a:rPr lang="en-US" sz="3600" kern="10" dirty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lưu</a:t>
            </a:r>
            <a:r>
              <a:rPr lang="en-US" sz="3600" kern="10" dirty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cùng</a:t>
            </a:r>
            <a:r>
              <a:rPr lang="en-US" sz="3600" kern="10" dirty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chú</a:t>
            </a:r>
            <a:r>
              <a:rPr lang="en-US" sz="3600" kern="10" dirty="0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hề</a:t>
            </a:r>
            <a:endParaRPr lang="en-US" sz="3600" kern="10" dirty="0">
              <a:ln w="9525">
                <a:solidFill>
                  <a:srgbClr val="9966FF"/>
                </a:solidFill>
                <a:round/>
                <a:headEnd/>
                <a:tailEnd/>
              </a:ln>
              <a:solidFill>
                <a:schemeClr val="accent2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7" name="V.A – Chicken Dan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5202193"/>
            <a:ext cx="609600" cy="6096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0672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176" y="-395658"/>
            <a:ext cx="9528176" cy="724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 descr="star0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0"/>
            <a:ext cx="95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48942" y="2840504"/>
            <a:ext cx="224612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Chuyển</a:t>
            </a:r>
            <a:endParaRPr lang="en-US" sz="40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cap="none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5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4000" b="1" cap="none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cap="none" spc="5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dâng</a:t>
            </a:r>
            <a:r>
              <a:rPr lang="en-US" sz="4000" b="1" cap="none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5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vua</a:t>
            </a:r>
            <a:endParaRPr lang="en-US" sz="40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ket thu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5900" y="5562600"/>
            <a:ext cx="609600" cy="6096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68245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45"/>
            <a:ext cx="9144000" cy="6858000"/>
          </a:xfrm>
          <a:prstGeom prst="rect">
            <a:avLst/>
          </a:prstGeom>
        </p:spPr>
      </p:pic>
      <p:pic>
        <p:nvPicPr>
          <p:cNvPr id="7" name="ket thuc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5715000"/>
            <a:ext cx="609600" cy="6096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1377526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0" descr="77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147" name="WordArt 3"/>
          <p:cNvSpPr>
            <a:spLocks noChangeArrowheads="1" noChangeShapeType="1" noTextEdit="1"/>
          </p:cNvSpPr>
          <p:nvPr/>
        </p:nvSpPr>
        <p:spPr bwMode="auto">
          <a:xfrm>
            <a:off x="228600" y="2843213"/>
            <a:ext cx="868680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9966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533400"/>
            <a:ext cx="1935163" cy="1905000"/>
            <a:chOff x="3696" y="-336"/>
            <a:chExt cx="1440" cy="1392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3696" y="-336"/>
              <a:ext cx="1440" cy="1392"/>
              <a:chOff x="0" y="1056"/>
              <a:chExt cx="2592" cy="2640"/>
            </a:xfrm>
          </p:grpSpPr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0" y="1056"/>
                <a:ext cx="2592" cy="2640"/>
                <a:chOff x="0" y="1056"/>
                <a:chExt cx="2592" cy="2640"/>
              </a:xfrm>
            </p:grpSpPr>
            <p:sp>
              <p:nvSpPr>
                <p:cNvPr id="6163" name="Line 10"/>
                <p:cNvSpPr>
                  <a:spLocks noChangeShapeType="1"/>
                </p:cNvSpPr>
                <p:nvPr/>
              </p:nvSpPr>
              <p:spPr bwMode="auto">
                <a:xfrm>
                  <a:off x="1296" y="2928"/>
                  <a:ext cx="0" cy="768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4" name="Line 11"/>
                <p:cNvSpPr>
                  <a:spLocks noChangeShapeType="1"/>
                </p:cNvSpPr>
                <p:nvPr/>
              </p:nvSpPr>
              <p:spPr bwMode="auto">
                <a:xfrm>
                  <a:off x="1296" y="1056"/>
                  <a:ext cx="0" cy="768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5" name="Line 12"/>
                <p:cNvSpPr>
                  <a:spLocks noChangeShapeType="1"/>
                </p:cNvSpPr>
                <p:nvPr/>
              </p:nvSpPr>
              <p:spPr bwMode="auto">
                <a:xfrm>
                  <a:off x="1824" y="2400"/>
                  <a:ext cx="768" cy="0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6" name="Line 13"/>
                <p:cNvSpPr>
                  <a:spLocks noChangeShapeType="1"/>
                </p:cNvSpPr>
                <p:nvPr/>
              </p:nvSpPr>
              <p:spPr bwMode="auto">
                <a:xfrm>
                  <a:off x="0" y="2352"/>
                  <a:ext cx="768" cy="0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7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92" y="2640"/>
                  <a:ext cx="576" cy="288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8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776" y="1824"/>
                  <a:ext cx="576" cy="288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69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584" y="1344"/>
                  <a:ext cx="384" cy="576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0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624" y="2832"/>
                  <a:ext cx="384" cy="576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1" name="Line 18"/>
                <p:cNvSpPr>
                  <a:spLocks noChangeShapeType="1"/>
                </p:cNvSpPr>
                <p:nvPr/>
              </p:nvSpPr>
              <p:spPr bwMode="auto">
                <a:xfrm>
                  <a:off x="720" y="1296"/>
                  <a:ext cx="288" cy="528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2" name="Line 19"/>
                <p:cNvSpPr>
                  <a:spLocks noChangeShapeType="1"/>
                </p:cNvSpPr>
                <p:nvPr/>
              </p:nvSpPr>
              <p:spPr bwMode="auto">
                <a:xfrm>
                  <a:off x="1536" y="2880"/>
                  <a:ext cx="288" cy="528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3" name="Line 20"/>
                <p:cNvSpPr>
                  <a:spLocks noChangeShapeType="1"/>
                </p:cNvSpPr>
                <p:nvPr/>
              </p:nvSpPr>
              <p:spPr bwMode="auto">
                <a:xfrm>
                  <a:off x="1728" y="2640"/>
                  <a:ext cx="576" cy="288"/>
                </a:xfrm>
                <a:prstGeom prst="line">
                  <a:avLst/>
                </a:prstGeom>
                <a:noFill/>
                <a:ln w="57150">
                  <a:solidFill>
                    <a:srgbClr val="FFFF66"/>
                  </a:solidFill>
                  <a:prstDash val="dash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162" name="Line 21"/>
              <p:cNvSpPr>
                <a:spLocks noChangeShapeType="1"/>
              </p:cNvSpPr>
              <p:nvPr/>
            </p:nvSpPr>
            <p:spPr bwMode="auto">
              <a:xfrm>
                <a:off x="240" y="1680"/>
                <a:ext cx="528" cy="384"/>
              </a:xfrm>
              <a:prstGeom prst="line">
                <a:avLst/>
              </a:prstGeom>
              <a:noFill/>
              <a:ln w="57150">
                <a:solidFill>
                  <a:srgbClr val="FFFF66"/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60" name="Oval 22"/>
            <p:cNvSpPr>
              <a:spLocks noChangeArrowheads="1"/>
            </p:cNvSpPr>
            <p:nvPr/>
          </p:nvSpPr>
          <p:spPr bwMode="auto">
            <a:xfrm>
              <a:off x="4069" y="44"/>
              <a:ext cx="640" cy="607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5126" name="WordArt 22"/>
          <p:cNvSpPr>
            <a:spLocks noChangeArrowheads="1" noChangeShapeType="1" noTextEdit="1"/>
          </p:cNvSpPr>
          <p:nvPr/>
        </p:nvSpPr>
        <p:spPr bwMode="auto">
          <a:xfrm>
            <a:off x="-685800" y="1524000"/>
            <a:ext cx="9296400" cy="31242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XIN CHÀO VÀ HẸN GẶP LẠII</a:t>
            </a:r>
            <a:endParaRPr lang="vi-VN" sz="3600" kern="10" dirty="0">
              <a:ln w="9525">
                <a:round/>
                <a:headEnd/>
                <a:tailEnd/>
              </a:ln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Arial"/>
              <a:cs typeface="Arial"/>
            </a:endParaRPr>
          </a:p>
        </p:txBody>
      </p:sp>
      <p:sp>
        <p:nvSpPr>
          <p:cNvPr id="12311" name="Rectangle 23"/>
          <p:cNvSpPr>
            <a:spLocks noChangeArrowheads="1"/>
          </p:cNvSpPr>
          <p:nvPr/>
        </p:nvSpPr>
        <p:spPr bwMode="auto">
          <a:xfrm>
            <a:off x="838200" y="4343400"/>
            <a:ext cx="815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   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12312" name="Rectangle 24"/>
          <p:cNvSpPr>
            <a:spLocks noChangeArrowheads="1"/>
          </p:cNvSpPr>
          <p:nvPr/>
        </p:nvSpPr>
        <p:spPr bwMode="auto">
          <a:xfrm>
            <a:off x="2133600" y="4953000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pic>
        <p:nvPicPr>
          <p:cNvPr id="6153" name="Picture 25" descr="FLOWERS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638800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26" descr="FLOWERS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5638800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27" descr="FLOWERS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5638800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28" descr="FLOWERS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5638800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29" descr="FLOWERS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5638800"/>
            <a:ext cx="17637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30" descr="FLOWERS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5638800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V.A – Tiếng Khèn Tây Bắ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305800" y="6172200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20" presetID="4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694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5126" grpId="0"/>
      <p:bldP spid="12311" grpId="0"/>
      <p:bldP spid="1231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Q chu l, m, n ngân chua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LQ chu l, m, n ngân chuan</Template>
  <TotalTime>604</TotalTime>
  <Words>74</Words>
  <Application>Microsoft Office PowerPoint</Application>
  <PresentationFormat>On-screen Show (4:3)</PresentationFormat>
  <Paragraphs>23</Paragraphs>
  <Slides>7</Slides>
  <Notes>0</Notes>
  <HiddenSlides>0</HiddenSlides>
  <MMClips>6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  <vt:variant>
        <vt:lpstr>Custom Shows</vt:lpstr>
      </vt:variant>
      <vt:variant>
        <vt:i4>1</vt:i4>
      </vt:variant>
    </vt:vector>
  </HeadingPairs>
  <TitlesOfParts>
    <vt:vector size="16" baseType="lpstr">
      <vt:lpstr>.VnAvantH</vt:lpstr>
      <vt:lpstr>Arial</vt:lpstr>
      <vt:lpstr>Calibri</vt:lpstr>
      <vt:lpstr>Constantia</vt:lpstr>
      <vt:lpstr>SVN-Avo</vt:lpstr>
      <vt:lpstr>Times New Roman</vt:lpstr>
      <vt:lpstr>Wingdings 2</vt:lpstr>
      <vt:lpstr>LQ chu l, m, n ngân chuan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CUONGLIEU77</dc:creator>
  <cp:lastModifiedBy>Admin</cp:lastModifiedBy>
  <cp:revision>40</cp:revision>
  <dcterms:created xsi:type="dcterms:W3CDTF">2017-12-14T11:21:45Z</dcterms:created>
  <dcterms:modified xsi:type="dcterms:W3CDTF">2022-05-26T04:30:44Z</dcterms:modified>
</cp:coreProperties>
</file>