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0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1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8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5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D274-908E-4D1A-9A49-395C2E5FDDC4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0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361" y="0"/>
            <a:ext cx="57610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879600"/>
            <a:ext cx="581025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555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6232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8862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§­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îc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®­êng vÒ nhµ bè cßn mua mét bã hoa t­¬i thËt  ®Ñp n÷a 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4556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6164"/>
            <a:ext cx="72484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345" y="548640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l¸t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®·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Æt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vµo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Üa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treo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lªn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tư­êng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213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9"/>
            <a:ext cx="7925487" cy="358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Võa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®ã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×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mõng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MÑ v«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ng¹c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thÊy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gän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gµng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s¹ch sÏ,l¹i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c¶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t« vµ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lä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hoa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t­¬i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chØ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vÏ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t­êng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</a:t>
            </a:r>
            <a:b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-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MÑ ¬i ! §©y lµ tranh con vÏ tÆng mÑ ®Êy!</a:t>
            </a:r>
            <a:b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¤i! bøc tranh ®Ñp qu¸ ! MÑ rÊt tù hµo vÒ con, mÑ c¸m ¬n hai bè con.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693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1545"/>
            <a:ext cx="69859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548640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 «m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con. C¶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vang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“ C¶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th­ư¬ng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NiÒm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h¹nh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trµn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ngËp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trong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c¨n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358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vận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: “ </a:t>
            </a:r>
            <a:r>
              <a:rPr lang="en-US" dirty="0" err="1" smtClean="0">
                <a:solidFill>
                  <a:srgbClr val="FF0000"/>
                </a:solidFill>
              </a:rPr>
              <a:t>Mẹ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vắng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MeDiVang-ThanhThao_469e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err="1">
                <a:solidFill>
                  <a:srgbClr val="FF0000"/>
                </a:solidFill>
              </a:rPr>
              <a:t>G</a:t>
            </a:r>
            <a:r>
              <a:rPr lang="en-US" dirty="0" err="1" smtClean="0">
                <a:solidFill>
                  <a:srgbClr val="FF0000"/>
                </a:solidFill>
              </a:rPr>
              <a:t>iới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thiệu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truyện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kể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chuyện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diễn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cảm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6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2" y="0"/>
            <a:ext cx="7837055" cy="581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715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S¸ng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nay,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c«ng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t¸c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nªn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bè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®­a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Õn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líp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. MÑ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võa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mµ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thÊy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nhí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qu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¸ . </a:t>
            </a:r>
            <a:r>
              <a:rPr lang="pt-BR" sz="2400" b="1" dirty="0">
                <a:solidFill>
                  <a:srgbClr val="000000"/>
                </a:solidFill>
                <a:latin typeface=".VnAvant" pitchFamily="34" charset="0"/>
              </a:rPr>
              <a:t>§Õn líp c« gi¸o </a:t>
            </a:r>
            <a:r>
              <a:rPr lang="pt-BR" sz="2400" b="1" dirty="0" smtClean="0">
                <a:solidFill>
                  <a:srgbClr val="000000"/>
                </a:solidFill>
                <a:latin typeface=".VnAvant" pitchFamily="34" charset="0"/>
              </a:rPr>
              <a:t>t­ư¬i cư­êi </a:t>
            </a:r>
            <a:r>
              <a:rPr lang="pt-BR" sz="2400" b="1" dirty="0">
                <a:solidFill>
                  <a:srgbClr val="000000"/>
                </a:solidFill>
                <a:latin typeface=".VnAvant" pitchFamily="34" charset="0"/>
              </a:rPr>
              <a:t>®ãn Cón ë cöa . </a:t>
            </a:r>
            <a:endParaRPr lang="en-US" sz="2400" b="1" dirty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15000"/>
            <a:ext cx="6968332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7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473"/>
            <a:ext cx="71647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371600" y="4648200"/>
            <a:ext cx="6872288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dirty="0">
              <a:latin typeface=".VnAvant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400" b="1" dirty="0">
                <a:latin typeface=".VnAvant" pitchFamily="34" charset="0"/>
              </a:rPr>
              <a:t>§Õn giê t¹o h×nh c« gi¸o nãi: “C¸c con h·y vÏ </a:t>
            </a:r>
            <a:r>
              <a:rPr lang="pt-BR" sz="2400" b="1" dirty="0" smtClean="0">
                <a:latin typeface=".VnAvant" pitchFamily="34" charset="0"/>
              </a:rPr>
              <a:t>ng­ưêi </a:t>
            </a:r>
            <a:r>
              <a:rPr lang="pt-BR" sz="2400" b="1" dirty="0">
                <a:latin typeface=".VnAvant" pitchFamily="34" charset="0"/>
              </a:rPr>
              <a:t>th©n cña m×nh nhÐ . Chóng m×nh cã thÓ vÏ «ng bµ , bè mÑ hoÆc </a:t>
            </a:r>
            <a:r>
              <a:rPr lang="pt-BR" sz="2400" b="1" dirty="0" smtClean="0">
                <a:latin typeface=".VnAvant" pitchFamily="34" charset="0"/>
              </a:rPr>
              <a:t>ng­ưêi </a:t>
            </a:r>
            <a:r>
              <a:rPr lang="pt-BR" sz="2400" b="1" dirty="0">
                <a:latin typeface=".VnAvant" pitchFamily="34" charset="0"/>
              </a:rPr>
              <a:t>th©n cña c¸c con ….”</a:t>
            </a:r>
            <a:r>
              <a:rPr lang="pt-BR" sz="2400" dirty="0">
                <a:latin typeface=".VnAvant" pitchFamily="34" charset="0"/>
              </a:rPr>
              <a:t> </a:t>
            </a:r>
            <a:endParaRPr lang="en-US" sz="2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4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5" y="-2309"/>
            <a:ext cx="6659563" cy="40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83216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90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782"/>
            <a:ext cx="7782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4595067"/>
            <a:ext cx="8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líp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tr«i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qua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thËt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Buæi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chiÒu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¨n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c¬m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: “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sím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con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V©ng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¹ !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ngon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.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626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5919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78549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§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ưêng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®ư­êng vÒ nhµ bè cßn mua mét bã hoa t­ư¬i thËt  ®Ñp n÷a .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2683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420</Words>
  <Application>Microsoft Office PowerPoint</Application>
  <PresentationFormat>On-screen Show (4:3)</PresentationFormat>
  <Paragraphs>12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Hát và vận động: “ Mẹ đi vắng”</vt:lpstr>
      <vt:lpstr> Giới thiệu truyện và kể chuyện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14</cp:revision>
  <dcterms:created xsi:type="dcterms:W3CDTF">2018-11-08T09:32:13Z</dcterms:created>
  <dcterms:modified xsi:type="dcterms:W3CDTF">2018-11-13T00:58:15Z</dcterms:modified>
</cp:coreProperties>
</file>