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1"/>
  </p:notesMasterIdLst>
  <p:sldIdLst>
    <p:sldId id="261" r:id="rId4"/>
    <p:sldId id="256" r:id="rId5"/>
    <p:sldId id="269" r:id="rId6"/>
    <p:sldId id="271" r:id="rId7"/>
    <p:sldId id="267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86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29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88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08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64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26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42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6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PHÒNG </a:t>
            </a:r>
            <a:r>
              <a:rPr lang="en-US" sz="2800" b="1" dirty="0" smtClean="0">
                <a:solidFill>
                  <a:srgbClr val="FF0000"/>
                </a:solidFill>
              </a:rPr>
              <a:t>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solidFill>
                  <a:srgbClr val="006600"/>
                </a:solidFill>
              </a:rPr>
              <a:t/>
            </a:r>
            <a:br>
              <a:rPr lang="en-US" sz="4000" dirty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>
                <a:solidFill>
                  <a:srgbClr val="006600"/>
                </a:solidFill>
              </a:rPr>
              <a:t/>
            </a:r>
            <a:br>
              <a:rPr lang="en-US" sz="4000" dirty="0">
                <a:solidFill>
                  <a:srgbClr val="006600"/>
                </a:solidFill>
              </a:rPr>
            </a:br>
            <a:r>
              <a:rPr lang="en-US" sz="4000" dirty="0">
                <a:solidFill>
                  <a:srgbClr val="006600"/>
                </a:solidFill>
              </a:rPr>
              <a:t/>
            </a:r>
            <a:br>
              <a:rPr lang="en-US" sz="4000" dirty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Đề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tài</a:t>
            </a:r>
            <a:r>
              <a:rPr lang="en-US" sz="2800" dirty="0" smtClean="0">
                <a:solidFill>
                  <a:srgbClr val="006600"/>
                </a:solidFill>
              </a:rPr>
              <a:t> :</a:t>
            </a:r>
            <a:r>
              <a:rPr lang="en-US" sz="2800" dirty="0" err="1" smtClean="0">
                <a:solidFill>
                  <a:srgbClr val="006600"/>
                </a:solidFill>
              </a:rPr>
              <a:t>Truyện</a:t>
            </a:r>
            <a:r>
              <a:rPr lang="en-US" sz="2800" dirty="0" smtClean="0">
                <a:solidFill>
                  <a:srgbClr val="006600"/>
                </a:solidFill>
              </a:rPr>
              <a:t>: “</a:t>
            </a:r>
            <a:r>
              <a:rPr lang="en-US" sz="2800" dirty="0" err="1" smtClean="0">
                <a:solidFill>
                  <a:srgbClr val="006600"/>
                </a:solidFill>
              </a:rPr>
              <a:t>Mặt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trời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đi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đâu</a:t>
            </a:r>
            <a:r>
              <a:rPr lang="en-US" sz="2800" dirty="0" smtClean="0">
                <a:solidFill>
                  <a:srgbClr val="006600"/>
                </a:solidFill>
              </a:rPr>
              <a:t> “</a:t>
            </a:r>
            <a:br>
              <a:rPr lang="en-US" sz="28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Lứa</a:t>
            </a:r>
            <a:r>
              <a:rPr lang="en-US" sz="2800" dirty="0" smtClean="0">
                <a:solidFill>
                  <a:srgbClr val="006600"/>
                </a:solidFill>
              </a:rPr>
              <a:t> tuổi:24-36 </a:t>
            </a:r>
            <a:r>
              <a:rPr lang="en-US" sz="2800" dirty="0" err="1" smtClean="0">
                <a:solidFill>
                  <a:srgbClr val="006600"/>
                </a:solidFill>
              </a:rPr>
              <a:t>tháng</a:t>
            </a:r>
            <a:r>
              <a:rPr lang="en-US" sz="2800" dirty="0" smtClean="0">
                <a:solidFill>
                  <a:srgbClr val="006600"/>
                </a:solidFill>
              </a:rPr>
              <a:t/>
            </a:r>
            <a:br>
              <a:rPr lang="en-US" sz="28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Thời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gian</a:t>
            </a:r>
            <a:r>
              <a:rPr lang="en-US" sz="2800" dirty="0" smtClean="0">
                <a:solidFill>
                  <a:srgbClr val="006600"/>
                </a:solidFill>
              </a:rPr>
              <a:t>: 15-20 </a:t>
            </a:r>
            <a:r>
              <a:rPr lang="en-US" sz="2800" dirty="0" err="1" smtClean="0">
                <a:solidFill>
                  <a:srgbClr val="006600"/>
                </a:solidFill>
              </a:rPr>
              <a:t>phút</a:t>
            </a:r>
            <a:r>
              <a:rPr lang="en-US" sz="2800" dirty="0" smtClean="0">
                <a:solidFill>
                  <a:srgbClr val="006600"/>
                </a:solidFill>
              </a:rPr>
              <a:t/>
            </a:r>
            <a:br>
              <a:rPr lang="en-US" sz="28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Giáo</a:t>
            </a:r>
            <a:r>
              <a:rPr lang="en-US" sz="2800" dirty="0" smtClean="0">
                <a:solidFill>
                  <a:srgbClr val="006600"/>
                </a:solidFill>
              </a:rPr>
              <a:t>  </a:t>
            </a:r>
            <a:r>
              <a:rPr lang="en-US" sz="2800" dirty="0" err="1" smtClean="0">
                <a:solidFill>
                  <a:srgbClr val="006600"/>
                </a:solidFill>
              </a:rPr>
              <a:t>viên</a:t>
            </a:r>
            <a:r>
              <a:rPr lang="en-US" sz="2800" dirty="0" smtClean="0">
                <a:solidFill>
                  <a:srgbClr val="006600"/>
                </a:solidFill>
              </a:rPr>
              <a:t>: </a:t>
            </a:r>
            <a:r>
              <a:rPr lang="en-US" sz="2800" dirty="0" err="1" smtClean="0">
                <a:solidFill>
                  <a:srgbClr val="006600"/>
                </a:solidFill>
              </a:rPr>
              <a:t>Nguyễn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Khánh</a:t>
            </a:r>
            <a:r>
              <a:rPr lang="en-US" sz="2800" dirty="0" smtClean="0">
                <a:solidFill>
                  <a:srgbClr val="006600"/>
                </a:solidFill>
              </a:rPr>
              <a:t> Ly  </a:t>
            </a: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algn="ctr"/>
            <a:endParaRPr lang="en-US" sz="3600" b="1" dirty="0">
              <a:solidFill>
                <a:srgbClr val="0000FF"/>
              </a:solidFill>
            </a:endParaRPr>
          </a:p>
          <a:p>
            <a:pPr algn="ctr"/>
            <a:endParaRPr lang="en-US" sz="36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LĨNH VỰC PHÁT TRIỂN NGÔN NGỮ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”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" y="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2.Phương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700" y="53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Nhạc nền kể truyện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990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ve qua trung không lờ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Nhạc nền kể truyện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9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háu Vẽ Ông Mặt Trời ♪ Bé MAI VY Thần Đông Âm Nhạc Việt Nam [MV Official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63</Words>
  <Application>Microsoft Office PowerPoint</Application>
  <PresentationFormat>On-screen Show (4:3)</PresentationFormat>
  <Paragraphs>15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3_Office Theme</vt:lpstr>
      <vt:lpstr>4_Office Theme</vt:lpstr>
      <vt:lpstr>   PHÒNG GIÁO DỤC VÀ ĐÀO TẠO QUẬN LONG BIÊN  TRƯỜNG MẦM NON HOA SỮA      Đề tài :Truyện: “Mặt trời đi đâu “ Lứa tuổi:24-36 tháng Thời gian: 15-20 phút Giáo  viên: Nguyễn Khánh Ly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MTC</cp:lastModifiedBy>
  <cp:revision>89</cp:revision>
  <dcterms:created xsi:type="dcterms:W3CDTF">2018-10-09T01:27:08Z</dcterms:created>
  <dcterms:modified xsi:type="dcterms:W3CDTF">2022-05-30T01:16:00Z</dcterms:modified>
</cp:coreProperties>
</file>