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7" r:id="rId5"/>
    <p:sldId id="26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VĐ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Trời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roiNangTroiMua-V.A-2802169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9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61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19</cp:revision>
  <dcterms:created xsi:type="dcterms:W3CDTF">2019-01-05T03:30:36Z</dcterms:created>
  <dcterms:modified xsi:type="dcterms:W3CDTF">2022-05-28T03:12:53Z</dcterms:modified>
</cp:coreProperties>
</file>