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30-11-2018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dạy:Phan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0"/>
            <a:ext cx="9111673" cy="68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" y="0"/>
            <a:ext cx="9162473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1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55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27</cp:revision>
  <dcterms:created xsi:type="dcterms:W3CDTF">2019-01-05T03:30:36Z</dcterms:created>
  <dcterms:modified xsi:type="dcterms:W3CDTF">2019-01-05T05:53:10Z</dcterms:modified>
</cp:coreProperties>
</file>