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5" r:id="rId4"/>
    <p:sldId id="266" r:id="rId5"/>
    <p:sldId id="267" r:id="rId6"/>
    <p:sldId id="271" r:id="rId7"/>
    <p:sldId id="268" r:id="rId8"/>
    <p:sldId id="269" r:id="rId9"/>
    <p:sldId id="270" r:id="rId10"/>
    <p:sldId id="272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11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Noel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0" y="0"/>
            <a:ext cx="91512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914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thơ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đọc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27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52" y="0"/>
            <a:ext cx="91632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147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135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0"/>
            <a:ext cx="9136626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97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368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845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180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50</Words>
  <Application>Microsoft Office PowerPoint</Application>
  <PresentationFormat>On-screen Show (4:3)</PresentationFormat>
  <Paragraphs>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30</cp:revision>
  <dcterms:created xsi:type="dcterms:W3CDTF">2019-01-05T03:30:36Z</dcterms:created>
  <dcterms:modified xsi:type="dcterms:W3CDTF">2022-05-28T03:11:27Z</dcterms:modified>
</cp:coreProperties>
</file>