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8" r:id="rId3"/>
    <p:sldId id="274" r:id="rId4"/>
    <p:sldId id="269" r:id="rId5"/>
    <p:sldId id="275" r:id="rId6"/>
    <p:sldId id="271" r:id="rId7"/>
    <p:sldId id="270" r:id="rId8"/>
    <p:sldId id="272" r:id="rId9"/>
    <p:sldId id="27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6" autoAdjust="0"/>
  </p:normalViewPr>
  <p:slideViewPr>
    <p:cSldViewPr>
      <p:cViewPr varScale="1">
        <p:scale>
          <a:sx n="59" d="100"/>
          <a:sy n="59" d="100"/>
        </p:scale>
        <p:origin x="1490" y="-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63601" y="-1163638"/>
            <a:ext cx="11023601" cy="9372601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1" y="365127"/>
            <a:ext cx="8991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 eaLnBrk="1" hangingPunct="1"/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SỮA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27150" y="2813050"/>
            <a:ext cx="62563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49364" y="3522665"/>
            <a:ext cx="6256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46438" y="4357909"/>
            <a:ext cx="6000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Lê Thị Vân Anh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46225" y="7461250"/>
            <a:ext cx="600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2021 -2022</a:t>
            </a:r>
          </a:p>
        </p:txBody>
      </p:sp>
    </p:spTree>
    <p:extLst>
      <p:ext uri="{BB962C8B-B14F-4D97-AF65-F5344CB8AC3E}">
        <p14:creationId xmlns:p14="http://schemas.microsoft.com/office/powerpoint/2010/main" val="32463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56636"/>
            <a:ext cx="9144000" cy="68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4343400" y="228600"/>
            <a:ext cx="8839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0"/>
            <a:ext cx="922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81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5532" r="19468" b="12500"/>
          <a:stretch/>
        </p:blipFill>
        <p:spPr bwMode="auto">
          <a:xfrm>
            <a:off x="0" y="0"/>
            <a:ext cx="91377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3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405" r="19465" b="12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8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4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0"/>
            <a:ext cx="9144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/>
        </p:blipFill>
        <p:spPr bwMode="auto">
          <a:xfrm>
            <a:off x="3048000" y="76200"/>
            <a:ext cx="3387777" cy="2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6539" r="25583" b="11683"/>
          <a:stretch/>
        </p:blipFill>
        <p:spPr bwMode="auto">
          <a:xfrm>
            <a:off x="0" y="-51286"/>
            <a:ext cx="9144000" cy="690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167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167"/>
  <p:tag name="MMPROD_UIDATA" val="&lt;database version=&quot;11.0&quot;&gt;&lt;object type=&quot;1&quot; unique_id=&quot;10001&quot;&gt;&lt;object type=&quot;2&quot; unique_id=&quot;17465&quot;&gt;&lt;object type=&quot;3&quot; unique_id=&quot;17467&quot;&gt;&lt;property id=&quot;20148&quot; value=&quot;5&quot;/&gt;&lt;property id=&quot;20300&quot; value=&quot;Slide 2&quot;/&gt;&lt;property id=&quot;20307&quot; value=&quot;268&quot;/&gt;&lt;/object&gt;&lt;object type=&quot;3&quot; unique_id=&quot;17468&quot;&gt;&lt;property id=&quot;20148&quot; value=&quot;5&quot;/&gt;&lt;property id=&quot;20300&quot; value=&quot;Slide 3&quot;/&gt;&lt;property id=&quot;20307&quot; value=&quot;274&quot;/&gt;&lt;/object&gt;&lt;object type=&quot;3&quot; unique_id=&quot;17469&quot;&gt;&lt;property id=&quot;20148&quot; value=&quot;5&quot;/&gt;&lt;property id=&quot;20300&quot; value=&quot;Slide 4&quot;/&gt;&lt;property id=&quot;20307&quot; value=&quot;269&quot;/&gt;&lt;/object&gt;&lt;object type=&quot;3&quot; unique_id=&quot;17470&quot;&gt;&lt;property id=&quot;20148&quot; value=&quot;5&quot;/&gt;&lt;property id=&quot;20300&quot; value=&quot;Slide 5&quot;/&gt;&lt;property id=&quot;20307&quot; value=&quot;275&quot;/&gt;&lt;/object&gt;&lt;object type=&quot;3&quot; unique_id=&quot;17471&quot;&gt;&lt;property id=&quot;20148&quot; value=&quot;5&quot;/&gt;&lt;property id=&quot;20300&quot; value=&quot;Slide 6&quot;/&gt;&lt;property id=&quot;20307&quot; value=&quot;271&quot;/&gt;&lt;/object&gt;&lt;object type=&quot;3&quot; unique_id=&quot;17472&quot;&gt;&lt;property id=&quot;20148&quot; value=&quot;5&quot;/&gt;&lt;property id=&quot;20300&quot; value=&quot;Slide 7&quot;/&gt;&lt;property id=&quot;20307&quot; value=&quot;270&quot;/&gt;&lt;/object&gt;&lt;object type=&quot;3&quot; unique_id=&quot;17473&quot;&gt;&lt;property id=&quot;20148&quot; value=&quot;5&quot;/&gt;&lt;property id=&quot;20300&quot; value=&quot;Slide 8&quot;/&gt;&lt;property id=&quot;20307&quot; value=&quot;272&quot;/&gt;&lt;/object&gt;&lt;object type=&quot;3&quot; unique_id=&quot;17474&quot;&gt;&lt;property id=&quot;20148&quot; value=&quot;5&quot;/&gt;&lt;property id=&quot;20300&quot; value=&quot;Slide 9&quot;/&gt;&lt;property id=&quot;20307&quot; value=&quot;273&quot;/&gt;&lt;/object&gt;&lt;object type=&quot;3&quot; unique_id=&quot;17508&quot;&gt;&lt;property id=&quot;20148&quot; value=&quot;5&quot;/&gt;&lt;property id=&quot;20300&quot; value=&quot;Slide 1&quot;/&gt;&lt;property id=&quot;20307&quot; value=&quot;276&quot;/&gt;&lt;/object&gt;&lt;/object&gt;&lt;object type=&quot;8&quot; unique_id=&quot;1748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41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Admin</cp:lastModifiedBy>
  <cp:revision>36</cp:revision>
  <dcterms:created xsi:type="dcterms:W3CDTF">2008-12-13T23:59:25Z</dcterms:created>
  <dcterms:modified xsi:type="dcterms:W3CDTF">2022-05-28T08:26:56Z</dcterms:modified>
</cp:coreProperties>
</file>