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9" r:id="rId5"/>
    <p:sldId id="300" r:id="rId6"/>
    <p:sldId id="303" r:id="rId7"/>
    <p:sldId id="302" r:id="rId8"/>
    <p:sldId id="305" r:id="rId9"/>
    <p:sldId id="307" r:id="rId10"/>
    <p:sldId id="312" r:id="rId11"/>
    <p:sldId id="313" r:id="rId12"/>
    <p:sldId id="315" r:id="rId13"/>
    <p:sldId id="316" r:id="rId14"/>
    <p:sldId id="318" r:id="rId15"/>
    <p:sldId id="319" r:id="rId16"/>
    <p:sldId id="32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ở đầu" id="{A8A20866-05D4-4EF5-96B2-B45FF47F4A7D}">
          <p14:sldIdLst>
            <p14:sldId id="295"/>
          </p14:sldIdLst>
        </p14:section>
        <p14:section name="Nội dung" id="{83CB7B61-9267-449A-B679-1AA537630101}">
          <p14:sldIdLst>
            <p14:sldId id="296"/>
            <p14:sldId id="297"/>
            <p14:sldId id="299"/>
            <p14:sldId id="300"/>
            <p14:sldId id="303"/>
            <p14:sldId id="302"/>
            <p14:sldId id="305"/>
            <p14:sldId id="307"/>
            <p14:sldId id="312"/>
            <p14:sldId id="313"/>
            <p14:sldId id="315"/>
            <p14:sldId id="316"/>
            <p14:sldId id="318"/>
            <p14:sldId id="319"/>
            <p14:sldId id="320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</p14:sldIdLst>
        </p14:section>
        <p14:section name="Kết thúc" id="{4E69C050-698C-42CB-A694-987FEB1D660D}">
          <p14:sldIdLst>
            <p14:sldId id="278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C2C1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1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1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6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1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3A34-98E8-4893-9B75-D66820F3D8A5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000B8-82AB-43C5-AA1F-64E47500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16112" y="72570"/>
            <a:ext cx="470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20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20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20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20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20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1275" y="1936820"/>
            <a:ext cx="59170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ngôn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ngữ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4999" y="2531903"/>
            <a:ext cx="71785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4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4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 </a:t>
            </a:r>
            <a:r>
              <a:rPr lang="en-US" sz="4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Thơ</a:t>
            </a:r>
            <a:r>
              <a:rPr lang="en-US" sz="4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 </a:t>
            </a:r>
            <a:r>
              <a:rPr lang="en-US" sz="4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Đèn</a:t>
            </a:r>
            <a:r>
              <a:rPr lang="en-US" sz="4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giao</a:t>
            </a:r>
            <a:r>
              <a:rPr lang="en-US" sz="4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thông</a:t>
            </a:r>
            <a:r>
              <a:rPr lang="en-US" sz="4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SVN-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8500" y="3212812"/>
            <a:ext cx="4182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i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Avo" panose="02040603050506020204" pitchFamily="18" charset="0"/>
              </a:rPr>
              <a:t>Giáo viên: Khúc Thị Thúy Huyền</a:t>
            </a:r>
            <a:endParaRPr lang="en-US" sz="2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4178" y="3874214"/>
            <a:ext cx="3526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36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36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3600" b="1" cap="none" spc="0" dirty="0">
              <a:ln/>
              <a:solidFill>
                <a:srgbClr val="00B050"/>
              </a:solidFill>
              <a:effectLst/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3828909" y="6112379"/>
            <a:ext cx="369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                 Năm học 2021-2022</a:t>
            </a:r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486" y="323850"/>
            <a:ext cx="11234057" cy="6079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1366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23848"/>
            <a:ext cx="11234057" cy="6079219"/>
          </a:xfrm>
        </p:spPr>
      </p:pic>
      <p:sp>
        <p:nvSpPr>
          <p:cNvPr id="7" name="Oval 6"/>
          <p:cNvSpPr/>
          <p:nvPr/>
        </p:nvSpPr>
        <p:spPr>
          <a:xfrm>
            <a:off x="9289144" y="595085"/>
            <a:ext cx="943428" cy="6966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89144" y="2097314"/>
            <a:ext cx="943428" cy="6966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1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486" y="323850"/>
            <a:ext cx="11234057" cy="6079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1366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" y="323848"/>
            <a:ext cx="11234057" cy="6079219"/>
          </a:xfrm>
        </p:spPr>
      </p:pic>
    </p:spTree>
    <p:extLst>
      <p:ext uri="{BB962C8B-B14F-4D97-AF65-F5344CB8AC3E}">
        <p14:creationId xmlns:p14="http://schemas.microsoft.com/office/powerpoint/2010/main" val="51623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302749" y="650310"/>
            <a:ext cx="870857" cy="5878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23614" y="650310"/>
            <a:ext cx="870857" cy="5878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3486" y="323850"/>
            <a:ext cx="11234057" cy="6079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1366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" y="323848"/>
            <a:ext cx="11234057" cy="6079219"/>
          </a:xfrm>
        </p:spPr>
      </p:pic>
      <p:sp>
        <p:nvSpPr>
          <p:cNvPr id="3" name="Oval 2"/>
          <p:cNvSpPr/>
          <p:nvPr/>
        </p:nvSpPr>
        <p:spPr>
          <a:xfrm>
            <a:off x="9313181" y="2119087"/>
            <a:ext cx="870857" cy="5515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02749" y="650309"/>
            <a:ext cx="891722" cy="58425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>
          <a:xfrm>
            <a:off x="25568" y="0"/>
            <a:ext cx="12166431" cy="6858000"/>
          </a:xfrm>
        </p:spPr>
      </p:pic>
      <p:sp>
        <p:nvSpPr>
          <p:cNvPr id="5" name="Rectangle 4"/>
          <p:cNvSpPr/>
          <p:nvPr/>
        </p:nvSpPr>
        <p:spPr>
          <a:xfrm>
            <a:off x="1713075" y="2549296"/>
            <a:ext cx="9012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VN-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VN-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VN-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VN-Avo" panose="02040603050506020204" pitchFamily="18" charset="0"/>
                <a:ea typeface="+mn-ea"/>
                <a:cs typeface="+mn-cs"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VN-Avo" panose="02040603050506020204" pitchFamily="18" charset="0"/>
                <a:ea typeface="+mn-ea"/>
                <a:cs typeface="+mn-cs"/>
              </a:rPr>
              <a:t>Đàm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VN-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VN-Avo" panose="02040603050506020204" pitchFamily="18" charset="0"/>
                <a:ea typeface="+mn-ea"/>
                <a:cs typeface="+mn-cs"/>
              </a:rPr>
              <a:t>thoại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VN-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4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328327" y="759664"/>
            <a:ext cx="7372531" cy="221599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Trò</a:t>
            </a:r>
            <a:r>
              <a:rPr lang="en-US" sz="13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13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chơi</a:t>
            </a:r>
            <a:r>
              <a:rPr lang="en-US" sz="13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:</a:t>
            </a:r>
            <a:endParaRPr lang="en-US" sz="13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VN-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8835" y="5062835"/>
            <a:ext cx="92576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VN-Avo" panose="02040603050506020204" pitchFamily="18" charset="0"/>
              </a:rPr>
              <a:t>Ai </a:t>
            </a:r>
            <a:r>
              <a:rPr lang="en-US" sz="8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VN-Avo" panose="02040603050506020204" pitchFamily="18" charset="0"/>
              </a:rPr>
              <a:t>thông</a:t>
            </a:r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VN-Avo" panose="02040603050506020204" pitchFamily="18" charset="0"/>
              </a:rPr>
              <a:t> minh </a:t>
            </a:r>
            <a:r>
              <a:rPr lang="en-US" sz="8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VN-Avo" panose="02040603050506020204" pitchFamily="18" charset="0"/>
              </a:rPr>
              <a:t>hơn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VN-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" y="0"/>
            <a:ext cx="19050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54" y="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2114550" y="1419225"/>
            <a:ext cx="3210983" cy="4019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4329642" y="3203575"/>
            <a:ext cx="3210983" cy="4019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6773333" y="1011238"/>
            <a:ext cx="3210983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3451" cy="6858000"/>
          </a:xfrm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-163240" y="4296568"/>
            <a:ext cx="2162215" cy="2706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1581776" y="1889938"/>
            <a:ext cx="2168525" cy="2714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2992003" y="4249350"/>
            <a:ext cx="2224354" cy="278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4895051" y="1382634"/>
            <a:ext cx="2224354" cy="2784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8264156" y="1957090"/>
            <a:ext cx="2152650" cy="2694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6016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65"/>
          <a:stretch/>
        </p:blipFill>
        <p:spPr>
          <a:xfrm>
            <a:off x="6245808" y="4355228"/>
            <a:ext cx="2224354" cy="2784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8040" y="4606810"/>
            <a:ext cx="58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VN-Avo" panose="020406030505060202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7933" y="2171706"/>
            <a:ext cx="58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VN-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1536" y="4533591"/>
            <a:ext cx="58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VN-Avo" panose="020406030505060202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6877" y="1612648"/>
            <a:ext cx="58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VN-Avo" panose="02040603050506020204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5917" y="4639469"/>
            <a:ext cx="58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VN-Avo" panose="02040603050506020204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1227" y="2241341"/>
            <a:ext cx="58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VN-Avo" panose="02040603050506020204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1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953001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28601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>
          <a:xfrm>
            <a:off x="25568" y="0"/>
            <a:ext cx="12166431" cy="6858000"/>
          </a:xfrm>
        </p:spPr>
      </p:pic>
      <p:sp>
        <p:nvSpPr>
          <p:cNvPr id="5" name="Rectangle 4"/>
          <p:cNvSpPr/>
          <p:nvPr/>
        </p:nvSpPr>
        <p:spPr>
          <a:xfrm>
            <a:off x="1713075" y="2549296"/>
            <a:ext cx="9012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Hoạt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động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1: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Gợi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mở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,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tạo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hứng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thú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SVN-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6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0" y="1981201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1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1" y="1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828802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601980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0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8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1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EmDiQuaNgaTuDuongPho-VA-48535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5658" y="4835434"/>
            <a:ext cx="1733006" cy="17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647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8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05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31" r="99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46" y="-573207"/>
            <a:ext cx="5440907" cy="4080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9683" l="45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22885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7719" y="4281712"/>
            <a:ext cx="687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hát</a:t>
            </a:r>
            <a:endParaRPr lang="en-US" sz="3200" b="1" dirty="0">
              <a:solidFill>
                <a:srgbClr val="FF0000"/>
              </a:solidFill>
              <a:latin typeface="SVN-Avo" panose="020406030505060202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phố</a:t>
            </a:r>
            <a:r>
              <a:rPr lang="en-US" sz="3200" b="1" dirty="0">
                <a:solidFill>
                  <a:srgbClr val="FF0000"/>
                </a:solidFill>
                <a:latin typeface="SVN-Avo" panose="0204060305050602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74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>
          <a:xfrm>
            <a:off x="25568" y="0"/>
            <a:ext cx="12166431" cy="6858000"/>
          </a:xfrm>
        </p:spPr>
      </p:pic>
      <p:sp>
        <p:nvSpPr>
          <p:cNvPr id="5" name="Rectangle 4"/>
          <p:cNvSpPr/>
          <p:nvPr/>
        </p:nvSpPr>
        <p:spPr>
          <a:xfrm>
            <a:off x="1713075" y="2549296"/>
            <a:ext cx="9012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Hoạt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động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2: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Cô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đọc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thơ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diễn</a:t>
            </a:r>
            <a:r>
              <a:rPr lang="en-US" sz="40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Avo" panose="02040603050506020204" pitchFamily="18" charset="0"/>
              </a:rPr>
              <a:t>cảm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SVN-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3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743200" y="3120182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diễn</a:t>
            </a:r>
            <a:r>
              <a:rPr lang="en-US" sz="44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SVN-Avo" panose="020406030505060202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SVN-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3513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37982" y="2705725"/>
            <a:ext cx="8024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lần</a:t>
            </a:r>
            <a:r>
              <a:rPr lang="en-US" sz="5400" b="1" dirty="0">
                <a:solidFill>
                  <a:srgbClr val="FF0000"/>
                </a:solidFill>
                <a:latin typeface="SVN-Avo" panose="02040603050506020204" pitchFamily="18" charset="0"/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hợp</a:t>
            </a:r>
            <a:r>
              <a:rPr lang="en-US" sz="5400" b="1" dirty="0"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SVN-Avo" panose="02040603050506020204" pitchFamily="18" charset="0"/>
              </a:rPr>
              <a:t> minh </a:t>
            </a:r>
            <a:r>
              <a:rPr lang="en-US" sz="5400" b="1" dirty="0" err="1">
                <a:solidFill>
                  <a:srgbClr val="FF0000"/>
                </a:solidFill>
                <a:latin typeface="SVN-Avo" panose="02040603050506020204" pitchFamily="18" charset="0"/>
              </a:rPr>
              <a:t>hoạ</a:t>
            </a:r>
            <a:endParaRPr lang="en-US" sz="5400" b="1" dirty="0"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7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2686" y="350609"/>
            <a:ext cx="11306628" cy="616358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170" y="462642"/>
            <a:ext cx="1335314" cy="3976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5086" y="4439557"/>
            <a:ext cx="406399" cy="2074634"/>
          </a:xfrm>
          <a:prstGeom prst="rect">
            <a:avLst/>
          </a:prstGeom>
          <a:solidFill>
            <a:srgbClr val="BC2C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77541" y="615834"/>
            <a:ext cx="1088571" cy="1056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2055" y="1854429"/>
            <a:ext cx="1088571" cy="10563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2054" y="3161392"/>
            <a:ext cx="1088571" cy="10563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943" y="365125"/>
            <a:ext cx="11234057" cy="6079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23848"/>
            <a:ext cx="11234057" cy="60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3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486" y="323850"/>
            <a:ext cx="11234057" cy="6079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1366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23848"/>
            <a:ext cx="11234057" cy="6079219"/>
          </a:xfrm>
        </p:spPr>
      </p:pic>
    </p:spTree>
    <p:extLst>
      <p:ext uri="{BB962C8B-B14F-4D97-AF65-F5344CB8AC3E}">
        <p14:creationId xmlns:p14="http://schemas.microsoft.com/office/powerpoint/2010/main" val="309780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281</Words>
  <Application>Microsoft Office PowerPoint</Application>
  <PresentationFormat>Widescreen</PresentationFormat>
  <Paragraphs>77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.VnCooperH</vt:lpstr>
      <vt:lpstr>Arial</vt:lpstr>
      <vt:lpstr>Calibri</vt:lpstr>
      <vt:lpstr>Calibri Light</vt:lpstr>
      <vt:lpstr>SVN-Avo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Nguyen</dc:creator>
  <cp:lastModifiedBy>Admin</cp:lastModifiedBy>
  <cp:revision>30</cp:revision>
  <dcterms:created xsi:type="dcterms:W3CDTF">2021-03-31T12:51:39Z</dcterms:created>
  <dcterms:modified xsi:type="dcterms:W3CDTF">2022-05-26T02:56:23Z</dcterms:modified>
</cp:coreProperties>
</file>