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942" y="-510"/>
      </p:cViewPr>
      <p:guideLst>
        <p:guide orient="horz" pos="1564"/>
        <p:guide pos="3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5908" y="2841809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84" dirty="0">
                <a:solidFill>
                  <a:srgbClr val="FF0000"/>
                </a:solidFill>
                <a:latin typeface="Palatino Linotype" pitchFamily="18" charset="0"/>
              </a:rPr>
              <a:t>LỚP : NHÀ TRẺ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xmlns="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xmlns="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xmlns="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xmlns="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xmlns="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xmlns="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xmlns="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xmlns="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xmlns="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xmlns="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xmlns="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xmlns="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xmlns="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xmlns="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xmlns="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16</Words>
  <Application>Microsoft Office PowerPoint</Application>
  <PresentationFormat>Custom</PresentationFormat>
  <Paragraphs>3</Paragraphs>
  <Slides>14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113</cp:revision>
  <dcterms:created xsi:type="dcterms:W3CDTF">2022-05-01T06:34:40Z</dcterms:created>
  <dcterms:modified xsi:type="dcterms:W3CDTF">2022-05-26T14:05:05Z</dcterms:modified>
</cp:coreProperties>
</file>