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>
        <p:scale>
          <a:sx n="72" d="100"/>
          <a:sy n="72" d="100"/>
        </p:scale>
        <p:origin x="-131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33927-3F5E-468D-8D69-09DE66B6902D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DADB67-0898-4473-ABDB-4861F4EDB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45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012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640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71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27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15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33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94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5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89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10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4BD0E-8F7C-40CA-A94F-6C821226C984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942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27"/>
            <a:ext cx="9144000" cy="684917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" y="3048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FF0000"/>
                </a:solidFill>
              </a:rPr>
              <a:t>LĨNH VỰC </a:t>
            </a:r>
          </a:p>
          <a:p>
            <a:pPr algn="ctr"/>
            <a:r>
              <a:rPr lang="en-US" sz="4800" smtClean="0">
                <a:solidFill>
                  <a:srgbClr val="FF0000"/>
                </a:solidFill>
              </a:rPr>
              <a:t>PHÁT TRIỂN NGÔN NGỮ</a:t>
            </a:r>
            <a:endParaRPr lang="en-US" sz="480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2642175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</a:rPr>
              <a:t>Đề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tài</a:t>
            </a:r>
            <a:r>
              <a:rPr lang="en-US" sz="2800" dirty="0" smtClean="0">
                <a:solidFill>
                  <a:srgbClr val="0070C0"/>
                </a:solidFill>
              </a:rPr>
              <a:t> :</a:t>
            </a:r>
            <a:r>
              <a:rPr lang="en-US" sz="2800" dirty="0" err="1" smtClean="0">
                <a:solidFill>
                  <a:srgbClr val="0070C0"/>
                </a:solidFill>
              </a:rPr>
              <a:t>nhận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biết</a:t>
            </a:r>
            <a:r>
              <a:rPr lang="en-US" sz="2800" dirty="0" smtClean="0">
                <a:solidFill>
                  <a:srgbClr val="0070C0"/>
                </a:solidFill>
              </a:rPr>
              <a:t> con </a:t>
            </a:r>
            <a:r>
              <a:rPr lang="en-US" sz="2800" dirty="0" err="1" smtClean="0">
                <a:solidFill>
                  <a:srgbClr val="0070C0"/>
                </a:solidFill>
              </a:rPr>
              <a:t>gà</a:t>
            </a:r>
            <a:r>
              <a:rPr lang="en-US" sz="2800" dirty="0" smtClean="0">
                <a:solidFill>
                  <a:srgbClr val="0070C0"/>
                </a:solidFill>
              </a:rPr>
              <a:t> ,con </a:t>
            </a:r>
            <a:r>
              <a:rPr lang="en-US" sz="2800" dirty="0" err="1" smtClean="0">
                <a:solidFill>
                  <a:srgbClr val="0070C0"/>
                </a:solidFill>
              </a:rPr>
              <a:t>vịt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63436" y="3167388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Đối tượng 24-36 tháng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63436" y="3723616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Thời gian :15-20 phút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53966" y="4246836"/>
            <a:ext cx="43290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Giáo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viên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Nguyễn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Khánh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Ly</a:t>
            </a:r>
            <a:endParaRPr lang="en-US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04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981200"/>
            <a:ext cx="4495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smtClean="0">
                <a:solidFill>
                  <a:srgbClr val="0070C0"/>
                </a:solidFill>
              </a:rPr>
              <a:t>Bắt chước tiếng kêu các con vật</a:t>
            </a:r>
            <a:endParaRPr lang="en-US" sz="44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39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52400"/>
            <a:ext cx="6598763" cy="5334000"/>
          </a:xfrm>
          <a:prstGeom prst="rect">
            <a:avLst/>
          </a:prstGeom>
          <a:ln>
            <a:solidFill>
              <a:schemeClr val="bg2">
                <a:lumMod val="10000"/>
              </a:schemeClr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3733800" y="5912638"/>
            <a:ext cx="29025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Con gà trống</a:t>
            </a:r>
            <a:endParaRPr lang="en-US" sz="28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0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747" y="1752600"/>
            <a:ext cx="4713402" cy="3810000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 flipH="1">
            <a:off x="6248400" y="2286000"/>
            <a:ext cx="1447800" cy="11430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696200" y="1905000"/>
            <a:ext cx="1219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Đuôi gà</a:t>
            </a:r>
            <a:endParaRPr lang="en-US" sz="2800">
              <a:solidFill>
                <a:srgbClr val="0070C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124200" y="5181600"/>
            <a:ext cx="990600" cy="685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08747" y="5867400"/>
            <a:ext cx="2006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Chân gà</a:t>
            </a:r>
            <a:endParaRPr lang="en-US" sz="2800">
              <a:solidFill>
                <a:srgbClr val="0070C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676400" y="990600"/>
            <a:ext cx="1447800" cy="1295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95400" y="679057"/>
            <a:ext cx="128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Đầu gà</a:t>
            </a:r>
            <a:endParaRPr lang="en-US" sz="2800">
              <a:solidFill>
                <a:srgbClr val="0070C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4343400" y="1447800"/>
            <a:ext cx="1219200" cy="1981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53000" y="4572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Thân gà</a:t>
            </a:r>
            <a:endParaRPr lang="en-US" sz="28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382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838200"/>
            <a:ext cx="7702658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7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137" y="1371600"/>
            <a:ext cx="6696129" cy="4478092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2299855" y="914400"/>
            <a:ext cx="914400" cy="914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828800" y="606136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Đầu vịt</a:t>
            </a:r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638800" y="1260764"/>
            <a:ext cx="1143000" cy="178723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391329" y="891432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Thân vịt</a:t>
            </a:r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6422502" y="4322619"/>
            <a:ext cx="1295400" cy="152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651173" y="4318108"/>
            <a:ext cx="13498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Đuôi vịt</a:t>
            </a:r>
          </a:p>
          <a:p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4800600" y="5410200"/>
            <a:ext cx="1621902" cy="6096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497322" y="5849692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Chân vịt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6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  <p:bldP spid="22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2057400"/>
            <a:ext cx="48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mtClean="0">
                <a:solidFill>
                  <a:srgbClr val="0070C0"/>
                </a:solidFill>
              </a:rPr>
              <a:t>Trò chơi :</a:t>
            </a:r>
          </a:p>
          <a:p>
            <a:pPr algn="ctr"/>
            <a:r>
              <a:rPr lang="en-US" sz="3600" smtClean="0">
                <a:solidFill>
                  <a:srgbClr val="0070C0"/>
                </a:solidFill>
              </a:rPr>
              <a:t>nhanh tay chọn đúng</a:t>
            </a:r>
            <a:endParaRPr lang="en-US" sz="36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364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64</Words>
  <Application>Microsoft Office PowerPoint</Application>
  <PresentationFormat>On-screen Show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MTC</cp:lastModifiedBy>
  <cp:revision>7</cp:revision>
  <dcterms:created xsi:type="dcterms:W3CDTF">2016-11-17T00:58:09Z</dcterms:created>
  <dcterms:modified xsi:type="dcterms:W3CDTF">2022-05-29T03:14:13Z</dcterms:modified>
</cp:coreProperties>
</file>