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80" r:id="rId3"/>
    <p:sldId id="268" r:id="rId4"/>
    <p:sldId id="271" r:id="rId5"/>
    <p:sldId id="272" r:id="rId6"/>
    <p:sldId id="273" r:id="rId7"/>
    <p:sldId id="274" r:id="rId8"/>
    <p:sldId id="277" r:id="rId9"/>
    <p:sldId id="275" r:id="rId10"/>
    <p:sldId id="276" r:id="rId11"/>
    <p:sldId id="278" r:id="rId12"/>
    <p:sldId id="279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NHẬN THỨC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971800"/>
            <a:ext cx="8915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nói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“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Cam”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Nguyễn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Khánh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Ly        </a:t>
            </a:r>
          </a:p>
          <a:p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Lứa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tuổi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D2 </a:t>
            </a:r>
            <a:r>
              <a:rPr lang="en-US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( 24 – 36 </a:t>
            </a:r>
            <a:r>
              <a:rPr lang="en-US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tháng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trẻ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15 – 20 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hong2T1\Downloads\n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8750"/>
            <a:ext cx="82550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6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628650"/>
            <a:ext cx="8575803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8229600" cy="6477000"/>
          </a:xfrm>
        </p:spPr>
      </p:pic>
      <p:pic>
        <p:nvPicPr>
          <p:cNvPr id="5" name="QuaGiNhacChuong-XuanMai-31542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915400" cy="6858000"/>
          </a:xfrm>
        </p:spPr>
      </p:pic>
      <p:pic>
        <p:nvPicPr>
          <p:cNvPr id="5" name="QuaGi-BeXuanMai_4hed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4630057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0" y="2057400"/>
            <a:ext cx="6477000" cy="1905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vận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động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bài</a:t>
            </a:r>
            <a:r>
              <a:rPr lang="en-US" sz="5400" dirty="0" smtClean="0">
                <a:solidFill>
                  <a:srgbClr val="FF0000"/>
                </a:solidFill>
              </a:rPr>
              <a:t>: </a:t>
            </a:r>
            <a:r>
              <a:rPr lang="en-US" sz="5400" dirty="0" err="1" smtClean="0">
                <a:solidFill>
                  <a:srgbClr val="FF0000"/>
                </a:solidFill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gì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10400" cy="52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cam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1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Phong2T1\Downloads\qua ca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93" y="1371600"/>
            <a:ext cx="66226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524000" y="1371600"/>
            <a:ext cx="3505200" cy="16836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399" y="2895600"/>
            <a:ext cx="3985345" cy="389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5600"/>
            <a:ext cx="4548333" cy="39624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5" y="0"/>
            <a:ext cx="3890165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87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24603"/>
          <a:stretch/>
        </p:blipFill>
        <p:spPr bwMode="auto">
          <a:xfrm>
            <a:off x="228600" y="1371600"/>
            <a:ext cx="396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14929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hong2T1\Downloads\nuoc-ca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10" y="3454359"/>
            <a:ext cx="4403702" cy="33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" y="390182"/>
            <a:ext cx="4583684" cy="2886417"/>
          </a:xfrm>
          <a:prstGeom prst="rect">
            <a:avLst/>
          </a:prstGeom>
        </p:spPr>
      </p:pic>
      <p:pic>
        <p:nvPicPr>
          <p:cNvPr id="4099" name="Picture 3" descr="C:\Users\Phong2T1\Downloads\sữa chua_Cam_F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20" y="168831"/>
            <a:ext cx="4185080" cy="336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68" y="3501551"/>
            <a:ext cx="4452162" cy="334917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7017"/>
            <a:ext cx="381033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Giáo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dục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: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Lợi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ích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của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quả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cam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95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hong2T1\Downloads\Cam-s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70619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227525"/>
            <a:ext cx="2198914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Mở</a:t>
            </a:r>
            <a:r>
              <a:rPr kumimoji="0" lang="en-US" sz="2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en-US" sz="21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Arial" pitchFamily="34" charset="0"/>
              </a:rPr>
              <a:t>rộng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hong2T1\Downloads\trai_cay_nen_an_buoi_toi_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534400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8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0278&quot;&gt;&lt;object type=&quot;3&quot; unique_id=&quot;10279&quot;&gt;&lt;property id=&quot;20148&quot; value=&quot;5&quot;/&gt;&lt;property id=&quot;20300&quot; value=&quot;Slide 1 - &amp;quot;PHÒNG GIÁO DỤC VÀ ĐÀO TẠO QUẬN LONG BIÊN  TRƯỜNG MẦM NON HOA SỮA                 &amp;quot;&quot;/&gt;&lt;property id=&quot;20307&quot; value=&quot;261&quot;/&gt;&lt;/object&gt;&lt;object type=&quot;3&quot; unique_id=&quot;10280&quot;&gt;&lt;property id=&quot;20148&quot; value=&quot;5&quot;/&gt;&lt;property id=&quot;20300&quot; value=&quot;Slide 2&quot;/&gt;&lt;property id=&quot;20307&quot; value=&quot;256&quot;/&gt;&lt;/object&gt;&lt;object type=&quot;3&quot; unique_id=&quot;10281&quot;&gt;&lt;property id=&quot;20148&quot; value=&quot;5&quot;/&gt;&lt;property id=&quot;20300&quot; value=&quot;Slide 4&quot;/&gt;&lt;property id=&quot;20307&quot; value=&quot;268&quot;/&gt;&lt;/object&gt;&lt;object type=&quot;3&quot; unique_id=&quot;10282&quot;&gt;&lt;property id=&quot;20148&quot; value=&quot;5&quot;/&gt;&lt;property id=&quot;20300&quot; value=&quot;Slide 5&quot;/&gt;&lt;property id=&quot;20307&quot; value=&quot;271&quot;/&gt;&lt;/object&gt;&lt;object type=&quot;3&quot; unique_id=&quot;10283&quot;&gt;&lt;property id=&quot;20148&quot; value=&quot;5&quot;/&gt;&lt;property id=&quot;20300&quot; value=&quot;Slide 6&quot;/&gt;&lt;property id=&quot;20307&quot; value=&quot;272&quot;/&gt;&lt;/object&gt;&lt;object type=&quot;3&quot; unique_id=&quot;10284&quot;&gt;&lt;property id=&quot;20148&quot; value=&quot;5&quot;/&gt;&lt;property id=&quot;20300&quot; value=&quot;Slide 7&quot;/&gt;&lt;property id=&quot;20307&quot; value=&quot;267&quot;/&gt;&lt;/object&gt;&lt;object type=&quot;3&quot; unique_id=&quot;10285&quot;&gt;&lt;property id=&quot;20148&quot; value=&quot;5&quot;/&gt;&lt;property id=&quot;20300&quot; value=&quot;Slide 8&quot;/&gt;&lt;property id=&quot;20307&quot; value=&quot;266&quot;/&gt;&lt;/object&gt;&lt;object type=&quot;3&quot; unique_id=&quot;10286&quot;&gt;&lt;property id=&quot;20148&quot; value=&quot;5&quot;/&gt;&lt;property id=&quot;20300&quot; value=&quot;Slide 9&quot;/&gt;&lt;property id=&quot;20307&quot; value=&quot;264&quot;/&gt;&lt;/object&gt;&lt;object type=&quot;3&quot; unique_id=&quot;10287&quot;&gt;&lt;property id=&quot;20148&quot; value=&quot;5&quot;/&gt;&lt;property id=&quot;20300&quot; value=&quot;Slide 10&quot;/&gt;&lt;property id=&quot;20307&quot; value=&quot;265&quot;/&gt;&lt;/object&gt;&lt;object type=&quot;3&quot; unique_id=&quot;10288&quot;&gt;&lt;property id=&quot;20148&quot; value=&quot;5&quot;/&gt;&lt;property id=&quot;20300&quot; value=&quot;Slide 11&quot;/&gt;&lt;property id=&quot;20307&quot; value=&quot;259&quot;/&gt;&lt;/object&gt;&lt;object type=&quot;3&quot; unique_id=&quot;10337&quot;&gt;&lt;property id=&quot;20148&quot; value=&quot;5&quot;/&gt;&lt;property id=&quot;20300&quot; value=&quot;Slide 3&quot;/&gt;&lt;property id=&quot;20307&quot; value=&quot;274&quot;/&gt;&lt;/object&gt;&lt;/object&gt;&lt;object type=&quot;8&quot; unique_id=&quot;1030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86</Words>
  <Application>Microsoft Office PowerPoint</Application>
  <PresentationFormat>On-screen Show (4:3)</PresentationFormat>
  <Paragraphs>11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MTC</cp:lastModifiedBy>
  <cp:revision>96</cp:revision>
  <dcterms:created xsi:type="dcterms:W3CDTF">2018-10-09T01:27:08Z</dcterms:created>
  <dcterms:modified xsi:type="dcterms:W3CDTF">2021-09-03T08:32:01Z</dcterms:modified>
</cp:coreProperties>
</file>